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25"/>
  </p:notesMasterIdLst>
  <p:handoutMasterIdLst>
    <p:handoutMasterId r:id="rId126"/>
  </p:handoutMasterIdLst>
  <p:sldIdLst>
    <p:sldId id="525" r:id="rId2"/>
    <p:sldId id="322" r:id="rId3"/>
    <p:sldId id="491" r:id="rId4"/>
    <p:sldId id="323" r:id="rId5"/>
    <p:sldId id="541" r:id="rId6"/>
    <p:sldId id="538" r:id="rId7"/>
    <p:sldId id="542" r:id="rId8"/>
    <p:sldId id="540" r:id="rId9"/>
    <p:sldId id="544" r:id="rId10"/>
    <p:sldId id="545" r:id="rId11"/>
    <p:sldId id="368" r:id="rId12"/>
    <p:sldId id="403" r:id="rId13"/>
    <p:sldId id="548" r:id="rId14"/>
    <p:sldId id="413" r:id="rId15"/>
    <p:sldId id="340" r:id="rId16"/>
    <p:sldId id="402" r:id="rId17"/>
    <p:sldId id="369" r:id="rId18"/>
    <p:sldId id="371" r:id="rId19"/>
    <p:sldId id="439" r:id="rId20"/>
    <p:sldId id="440" r:id="rId21"/>
    <p:sldId id="474" r:id="rId22"/>
    <p:sldId id="473" r:id="rId23"/>
    <p:sldId id="475" r:id="rId24"/>
    <p:sldId id="372" r:id="rId25"/>
    <p:sldId id="547" r:id="rId26"/>
    <p:sldId id="374" r:id="rId27"/>
    <p:sldId id="376" r:id="rId28"/>
    <p:sldId id="377" r:id="rId29"/>
    <p:sldId id="378" r:id="rId30"/>
    <p:sldId id="379" r:id="rId31"/>
    <p:sldId id="549" r:id="rId32"/>
    <p:sldId id="550" r:id="rId33"/>
    <p:sldId id="551" r:id="rId34"/>
    <p:sldId id="397" r:id="rId35"/>
    <p:sldId id="399" r:id="rId36"/>
    <p:sldId id="400" r:id="rId37"/>
    <p:sldId id="552" r:id="rId38"/>
    <p:sldId id="408" r:id="rId39"/>
    <p:sldId id="407" r:id="rId40"/>
    <p:sldId id="553" r:id="rId41"/>
    <p:sldId id="385" r:id="rId42"/>
    <p:sldId id="410" r:id="rId43"/>
    <p:sldId id="411" r:id="rId44"/>
    <p:sldId id="386" r:id="rId45"/>
    <p:sldId id="387" r:id="rId46"/>
    <p:sldId id="388" r:id="rId47"/>
    <p:sldId id="389" r:id="rId48"/>
    <p:sldId id="390" r:id="rId49"/>
    <p:sldId id="391" r:id="rId50"/>
    <p:sldId id="393" r:id="rId51"/>
    <p:sldId id="554" r:id="rId52"/>
    <p:sldId id="415" r:id="rId53"/>
    <p:sldId id="416" r:id="rId54"/>
    <p:sldId id="417" r:id="rId55"/>
    <p:sldId id="418" r:id="rId56"/>
    <p:sldId id="420" r:id="rId57"/>
    <p:sldId id="555" r:id="rId58"/>
    <p:sldId id="419" r:id="rId59"/>
    <p:sldId id="556" r:id="rId60"/>
    <p:sldId id="423" r:id="rId61"/>
    <p:sldId id="424" r:id="rId62"/>
    <p:sldId id="425" r:id="rId63"/>
    <p:sldId id="426" r:id="rId64"/>
    <p:sldId id="427" r:id="rId65"/>
    <p:sldId id="557" r:id="rId66"/>
    <p:sldId id="438" r:id="rId67"/>
    <p:sldId id="516" r:id="rId68"/>
    <p:sldId id="517" r:id="rId69"/>
    <p:sldId id="518" r:id="rId70"/>
    <p:sldId id="519" r:id="rId71"/>
    <p:sldId id="520" r:id="rId72"/>
    <p:sldId id="521" r:id="rId73"/>
    <p:sldId id="522" r:id="rId74"/>
    <p:sldId id="442" r:id="rId75"/>
    <p:sldId id="558" r:id="rId76"/>
    <p:sldId id="449" r:id="rId77"/>
    <p:sldId id="450" r:id="rId78"/>
    <p:sldId id="444" r:id="rId79"/>
    <p:sldId id="445" r:id="rId80"/>
    <p:sldId id="446" r:id="rId81"/>
    <p:sldId id="501" r:id="rId82"/>
    <p:sldId id="448" r:id="rId83"/>
    <p:sldId id="451" r:id="rId84"/>
    <p:sldId id="559" r:id="rId85"/>
    <p:sldId id="453" r:id="rId86"/>
    <p:sldId id="458" r:id="rId87"/>
    <p:sldId id="506" r:id="rId88"/>
    <p:sldId id="456" r:id="rId89"/>
    <p:sldId id="457" r:id="rId90"/>
    <p:sldId id="514" r:id="rId91"/>
    <p:sldId id="515" r:id="rId92"/>
    <p:sldId id="504" r:id="rId93"/>
    <p:sldId id="454" r:id="rId94"/>
    <p:sldId id="510" r:id="rId95"/>
    <p:sldId id="511" r:id="rId96"/>
    <p:sldId id="560" r:id="rId97"/>
    <p:sldId id="460" r:id="rId98"/>
    <p:sldId id="461" r:id="rId99"/>
    <p:sldId id="462" r:id="rId100"/>
    <p:sldId id="466" r:id="rId101"/>
    <p:sldId id="463" r:id="rId102"/>
    <p:sldId id="465" r:id="rId103"/>
    <p:sldId id="464" r:id="rId104"/>
    <p:sldId id="561" r:id="rId105"/>
    <p:sldId id="468" r:id="rId106"/>
    <p:sldId id="469" r:id="rId107"/>
    <p:sldId id="476" r:id="rId108"/>
    <p:sldId id="477" r:id="rId109"/>
    <p:sldId id="478" r:id="rId110"/>
    <p:sldId id="480" r:id="rId111"/>
    <p:sldId id="470" r:id="rId112"/>
    <p:sldId id="487" r:id="rId113"/>
    <p:sldId id="481" r:id="rId114"/>
    <p:sldId id="488" r:id="rId115"/>
    <p:sldId id="489" r:id="rId116"/>
    <p:sldId id="482" r:id="rId117"/>
    <p:sldId id="483" r:id="rId118"/>
    <p:sldId id="490" r:id="rId119"/>
    <p:sldId id="484" r:id="rId120"/>
    <p:sldId id="523" r:id="rId121"/>
    <p:sldId id="485" r:id="rId122"/>
    <p:sldId id="524" r:id="rId123"/>
    <p:sldId id="320" r:id="rId124"/>
  </p:sldIdLst>
  <p:sldSz cx="9144000" cy="6858000" type="screen4x3"/>
  <p:notesSz cx="6858000" cy="9144000"/>
  <p:defaultTextStyle>
    <a:defPPr>
      <a:defRPr lang="it-IT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485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7" autoAdjust="0"/>
    <p:restoredTop sz="94718" autoAdjust="0"/>
  </p:normalViewPr>
  <p:slideViewPr>
    <p:cSldViewPr>
      <p:cViewPr>
        <p:scale>
          <a:sx n="90" d="100"/>
          <a:sy n="90" d="100"/>
        </p:scale>
        <p:origin x="-294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432E73-14BC-FC48-960D-5AD3C09F73D1}" type="doc">
      <dgm:prSet loTypeId="urn:microsoft.com/office/officeart/2005/8/layout/hierarchy6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it-IT"/>
        </a:p>
      </dgm:t>
    </dgm:pt>
    <dgm:pt modelId="{035F1B9B-5DC8-EE40-8A28-9E54CC5F50F1}">
      <dgm:prSet phldrT="[Testo]" custT="1"/>
      <dgm:spPr/>
      <dgm:t>
        <a:bodyPr/>
        <a:lstStyle/>
        <a:p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gm:t>
    </dgm:pt>
    <dgm:pt modelId="{1C32E3A3-A114-C240-96E6-516CE93E8BD2}" type="parTrans" cxnId="{BE885067-94A3-C547-858C-002E8D64EA52}">
      <dgm:prSet/>
      <dgm:spPr/>
      <dgm:t>
        <a:bodyPr/>
        <a:lstStyle/>
        <a:p>
          <a:endParaRPr lang="it-IT"/>
        </a:p>
      </dgm:t>
    </dgm:pt>
    <dgm:pt modelId="{3F935375-832A-8E42-A434-BCE113BD076E}" type="sibTrans" cxnId="{BE885067-94A3-C547-858C-002E8D64EA52}">
      <dgm:prSet/>
      <dgm:spPr/>
      <dgm:t>
        <a:bodyPr/>
        <a:lstStyle/>
        <a:p>
          <a:endParaRPr lang="it-IT"/>
        </a:p>
      </dgm:t>
    </dgm:pt>
    <dgm:pt modelId="{86CD6473-AA37-DC4A-9175-00745A4B3A27}" type="asst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gm:t>
    </dgm:pt>
    <dgm:pt modelId="{119039A4-C298-9648-95CD-A4A2E56F0DDC}" type="parTrans" cxnId="{5051E890-2AA0-514C-95D0-03F6B3338A19}">
      <dgm:prSet/>
      <dgm:spPr/>
      <dgm:t>
        <a:bodyPr/>
        <a:lstStyle/>
        <a:p>
          <a:endParaRPr lang="it-IT"/>
        </a:p>
      </dgm:t>
    </dgm:pt>
    <dgm:pt modelId="{551E24F0-F69A-194D-9ED9-FF4315BBAE2D}" type="sibTrans" cxnId="{5051E890-2AA0-514C-95D0-03F6B3338A19}">
      <dgm:prSet/>
      <dgm:spPr/>
      <dgm:t>
        <a:bodyPr/>
        <a:lstStyle/>
        <a:p>
          <a:endParaRPr lang="it-IT"/>
        </a:p>
      </dgm:t>
    </dgm:pt>
    <dgm:pt modelId="{8A4A32A0-CCFC-DB42-93DB-3F0224A1DFF7}">
      <dgm:prSet phldrT="[Testo]"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ED073B02-EF24-984A-A8CA-5D2B59726888}" type="parTrans" cxnId="{FE1CBCEC-4704-9F4B-AD96-608CC5DD75E0}">
      <dgm:prSet/>
      <dgm:spPr/>
      <dgm:t>
        <a:bodyPr/>
        <a:lstStyle/>
        <a:p>
          <a:endParaRPr lang="it-IT"/>
        </a:p>
      </dgm:t>
    </dgm:pt>
    <dgm:pt modelId="{11DD487E-97F4-BA41-8653-CF53FC3CEC95}" type="sibTrans" cxnId="{FE1CBCEC-4704-9F4B-AD96-608CC5DD75E0}">
      <dgm:prSet/>
      <dgm:spPr/>
      <dgm:t>
        <a:bodyPr/>
        <a:lstStyle/>
        <a:p>
          <a:endParaRPr lang="it-IT"/>
        </a:p>
      </dgm:t>
    </dgm:pt>
    <dgm:pt modelId="{E87EAFC9-C551-0F47-8D57-1683C80D9861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gm:t>
    </dgm:pt>
    <dgm:pt modelId="{4EF68389-8AFA-FC46-BA15-3F43B9EF8536}" type="parTrans" cxnId="{1DA346DD-432B-A244-BDF2-8908B6492A09}">
      <dgm:prSet/>
      <dgm:spPr/>
      <dgm:t>
        <a:bodyPr/>
        <a:lstStyle/>
        <a:p>
          <a:endParaRPr lang="it-IT"/>
        </a:p>
      </dgm:t>
    </dgm:pt>
    <dgm:pt modelId="{971D1DF2-70AE-9647-80EA-A97EC72D8E03}" type="sibTrans" cxnId="{1DA346DD-432B-A244-BDF2-8908B6492A09}">
      <dgm:prSet/>
      <dgm:spPr/>
      <dgm:t>
        <a:bodyPr/>
        <a:lstStyle/>
        <a:p>
          <a:endParaRPr lang="it-IT"/>
        </a:p>
      </dgm:t>
    </dgm:pt>
    <dgm:pt modelId="{D493E6BE-E00D-E24B-80F0-D22538A582A4}">
      <dgm:prSet phldrT="[Testo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2D104EAC-ABA2-434B-87E6-A428C86BF034}" type="parTrans" cxnId="{09FE7CF0-95D4-6049-994B-06C1E23E398A}">
      <dgm:prSet/>
      <dgm:spPr/>
      <dgm:t>
        <a:bodyPr/>
        <a:lstStyle/>
        <a:p>
          <a:endParaRPr lang="it-IT"/>
        </a:p>
      </dgm:t>
    </dgm:pt>
    <dgm:pt modelId="{7E8777E6-2700-9B4A-AC63-FCC1789717DA}" type="sibTrans" cxnId="{09FE7CF0-95D4-6049-994B-06C1E23E398A}">
      <dgm:prSet/>
      <dgm:spPr/>
      <dgm:t>
        <a:bodyPr/>
        <a:lstStyle/>
        <a:p>
          <a:endParaRPr lang="it-IT"/>
        </a:p>
      </dgm:t>
    </dgm:pt>
    <dgm:pt modelId="{45042252-9938-DA48-9D47-9DA0477D5CA2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gm:t>
    </dgm:pt>
    <dgm:pt modelId="{B9F88356-399E-D546-A2B2-AABB485EF8B7}" type="parTrans" cxnId="{34E64DCB-4186-C040-84EC-8618F15CF1D2}">
      <dgm:prSet/>
      <dgm:spPr/>
      <dgm:t>
        <a:bodyPr/>
        <a:lstStyle/>
        <a:p>
          <a:endParaRPr lang="it-IT"/>
        </a:p>
      </dgm:t>
    </dgm:pt>
    <dgm:pt modelId="{718ECA3D-DF80-C946-87A9-F50C0A677B8A}" type="sibTrans" cxnId="{34E64DCB-4186-C040-84EC-8618F15CF1D2}">
      <dgm:prSet/>
      <dgm:spPr/>
      <dgm:t>
        <a:bodyPr/>
        <a:lstStyle/>
        <a:p>
          <a:endParaRPr lang="it-IT"/>
        </a:p>
      </dgm:t>
    </dgm:pt>
    <dgm:pt modelId="{24A379D7-A147-CE48-87BE-2AD4D59ED1FC}">
      <dgm:prSet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DED96D4A-3417-F749-B8C3-6190518AF8AC}" type="parTrans" cxnId="{702CF537-132E-8D47-A6F9-9221CDA356FF}">
      <dgm:prSet/>
      <dgm:spPr/>
      <dgm:t>
        <a:bodyPr/>
        <a:lstStyle/>
        <a:p>
          <a:endParaRPr lang="it-IT"/>
        </a:p>
      </dgm:t>
    </dgm:pt>
    <dgm:pt modelId="{8C2BF61F-81CE-7449-81AC-C6B294AB05BB}" type="sibTrans" cxnId="{702CF537-132E-8D47-A6F9-9221CDA356FF}">
      <dgm:prSet/>
      <dgm:spPr/>
      <dgm:t>
        <a:bodyPr/>
        <a:lstStyle/>
        <a:p>
          <a:endParaRPr lang="it-IT"/>
        </a:p>
      </dgm:t>
    </dgm:pt>
    <dgm:pt modelId="{3C698EFF-7959-714E-9C7E-B40C689E7A54}" type="pres">
      <dgm:prSet presAssocID="{63432E73-14BC-FC48-960D-5AD3C09F73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8C6C8E6-F9FD-2646-875E-08B724823CF3}" type="pres">
      <dgm:prSet presAssocID="{63432E73-14BC-FC48-960D-5AD3C09F73D1}" presName="hierFlow" presStyleCnt="0"/>
      <dgm:spPr/>
    </dgm:pt>
    <dgm:pt modelId="{4713837A-4F9A-1141-B115-2690CD507C03}" type="pres">
      <dgm:prSet presAssocID="{63432E73-14BC-FC48-960D-5AD3C09F73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FA62532-FF1C-8F40-927C-6BD30258B832}" type="pres">
      <dgm:prSet presAssocID="{035F1B9B-5DC8-EE40-8A28-9E54CC5F50F1}" presName="Name14" presStyleCnt="0"/>
      <dgm:spPr/>
    </dgm:pt>
    <dgm:pt modelId="{D37F550C-BBE6-EE4E-AD64-226B4F7D0294}" type="pres">
      <dgm:prSet presAssocID="{035F1B9B-5DC8-EE40-8A28-9E54CC5F50F1}" presName="level1Shape" presStyleLbl="node0" presStyleIdx="0" presStyleCnt="1" custScaleX="80209" custScaleY="8750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E64241FE-8291-9147-8EE0-1D5492EFF150}" type="pres">
      <dgm:prSet presAssocID="{035F1B9B-5DC8-EE40-8A28-9E54CC5F50F1}" presName="hierChild2" presStyleCnt="0"/>
      <dgm:spPr/>
    </dgm:pt>
    <dgm:pt modelId="{F361E8B8-CF2C-BC43-AB48-A10C0A7BCFC3}" type="pres">
      <dgm:prSet presAssocID="{119039A4-C298-9648-95CD-A4A2E56F0DDC}" presName="Name19" presStyleLbl="parChTrans1D2" presStyleIdx="0" presStyleCnt="2"/>
      <dgm:spPr/>
      <dgm:t>
        <a:bodyPr/>
        <a:lstStyle/>
        <a:p>
          <a:endParaRPr lang="it-IT"/>
        </a:p>
      </dgm:t>
    </dgm:pt>
    <dgm:pt modelId="{44DC4E11-46E9-FB4C-9097-B4C5800FEDF5}" type="pres">
      <dgm:prSet presAssocID="{86CD6473-AA37-DC4A-9175-00745A4B3A27}" presName="Name21" presStyleCnt="0"/>
      <dgm:spPr/>
    </dgm:pt>
    <dgm:pt modelId="{A3F76735-1659-A14F-A456-1D351B220F89}" type="pres">
      <dgm:prSet presAssocID="{86CD6473-AA37-DC4A-9175-00745A4B3A27}" presName="level2Shape" presStyleLbl="asst1" presStyleIdx="0" presStyleCnt="1" custScaleX="83765" custScaleY="87501"/>
      <dgm:spPr/>
      <dgm:t>
        <a:bodyPr/>
        <a:lstStyle/>
        <a:p>
          <a:endParaRPr lang="it-IT"/>
        </a:p>
      </dgm:t>
    </dgm:pt>
    <dgm:pt modelId="{03C465EA-8AF5-4B46-8AE3-798A90133E30}" type="pres">
      <dgm:prSet presAssocID="{86CD6473-AA37-DC4A-9175-00745A4B3A27}" presName="hierChild3" presStyleCnt="0"/>
      <dgm:spPr/>
    </dgm:pt>
    <dgm:pt modelId="{FE3B0A42-54C7-A040-A6C3-5B18BD5DCA5D}" type="pres">
      <dgm:prSet presAssocID="{ED073B02-EF24-984A-A8CA-5D2B59726888}" presName="Name19" presStyleLbl="parChTrans1D3" presStyleIdx="0" presStyleCnt="4"/>
      <dgm:spPr/>
      <dgm:t>
        <a:bodyPr/>
        <a:lstStyle/>
        <a:p>
          <a:endParaRPr lang="it-IT"/>
        </a:p>
      </dgm:t>
    </dgm:pt>
    <dgm:pt modelId="{81704278-507F-B445-B6D7-AE0B262D252D}" type="pres">
      <dgm:prSet presAssocID="{8A4A32A0-CCFC-DB42-93DB-3F0224A1DFF7}" presName="Name21" presStyleCnt="0"/>
      <dgm:spPr/>
    </dgm:pt>
    <dgm:pt modelId="{929F0768-10A6-E843-A14C-7A01D7FDCCC2}" type="pres">
      <dgm:prSet presAssocID="{8A4A32A0-CCFC-DB42-93DB-3F0224A1DFF7}" presName="level2Shape" presStyleLbl="node3" presStyleIdx="0" presStyleCnt="4" custScaleX="96383" custScaleY="87501"/>
      <dgm:spPr/>
      <dgm:t>
        <a:bodyPr/>
        <a:lstStyle/>
        <a:p>
          <a:endParaRPr lang="it-IT"/>
        </a:p>
      </dgm:t>
    </dgm:pt>
    <dgm:pt modelId="{D9410960-A8E2-454C-AF71-E0781B693164}" type="pres">
      <dgm:prSet presAssocID="{8A4A32A0-CCFC-DB42-93DB-3F0224A1DFF7}" presName="hierChild3" presStyleCnt="0"/>
      <dgm:spPr/>
    </dgm:pt>
    <dgm:pt modelId="{32A35072-C63E-2A4D-BB3C-2EF1372E5E7E}" type="pres">
      <dgm:prSet presAssocID="{4EF68389-8AFA-FC46-BA15-3F43B9EF8536}" presName="Name19" presStyleLbl="parChTrans1D2" presStyleIdx="1" presStyleCnt="2"/>
      <dgm:spPr/>
      <dgm:t>
        <a:bodyPr/>
        <a:lstStyle/>
        <a:p>
          <a:endParaRPr lang="it-IT"/>
        </a:p>
      </dgm:t>
    </dgm:pt>
    <dgm:pt modelId="{56FE2BD3-3942-3C4C-9C6A-265C8D262541}" type="pres">
      <dgm:prSet presAssocID="{E87EAFC9-C551-0F47-8D57-1683C80D9861}" presName="Name21" presStyleCnt="0"/>
      <dgm:spPr/>
    </dgm:pt>
    <dgm:pt modelId="{E31DCB8C-8389-0E4D-8E23-2D8BA82A24FA}" type="pres">
      <dgm:prSet presAssocID="{E87EAFC9-C551-0F47-8D57-1683C80D9861}" presName="level2Shape" presStyleLbl="node2" presStyleIdx="0" presStyleCnt="1" custScaleX="83765" custScaleY="87501"/>
      <dgm:spPr/>
      <dgm:t>
        <a:bodyPr/>
        <a:lstStyle/>
        <a:p>
          <a:endParaRPr lang="it-IT"/>
        </a:p>
      </dgm:t>
    </dgm:pt>
    <dgm:pt modelId="{B06B8CBE-2049-7E4B-B14E-268A3CEA6BDC}" type="pres">
      <dgm:prSet presAssocID="{E87EAFC9-C551-0F47-8D57-1683C80D9861}" presName="hierChild3" presStyleCnt="0"/>
      <dgm:spPr/>
    </dgm:pt>
    <dgm:pt modelId="{C2DDCEF0-85FB-F34C-BAFC-CC6C0633BF33}" type="pres">
      <dgm:prSet presAssocID="{B9F88356-399E-D546-A2B2-AABB485EF8B7}" presName="Name19" presStyleLbl="parChTrans1D3" presStyleIdx="1" presStyleCnt="4"/>
      <dgm:spPr/>
      <dgm:t>
        <a:bodyPr/>
        <a:lstStyle/>
        <a:p>
          <a:endParaRPr lang="it-IT"/>
        </a:p>
      </dgm:t>
    </dgm:pt>
    <dgm:pt modelId="{F1261927-C8E6-D146-B644-01DBC541FB6E}" type="pres">
      <dgm:prSet presAssocID="{45042252-9938-DA48-9D47-9DA0477D5CA2}" presName="Name21" presStyleCnt="0"/>
      <dgm:spPr/>
    </dgm:pt>
    <dgm:pt modelId="{4DD28033-E6F6-3349-A0DD-53DFE3F56BAB}" type="pres">
      <dgm:prSet presAssocID="{45042252-9938-DA48-9D47-9DA0477D5CA2}" presName="level2Shape" presStyleLbl="node3" presStyleIdx="1" presStyleCnt="4" custScaleX="96383" custScaleY="87501"/>
      <dgm:spPr/>
      <dgm:t>
        <a:bodyPr/>
        <a:lstStyle/>
        <a:p>
          <a:endParaRPr lang="it-IT"/>
        </a:p>
      </dgm:t>
    </dgm:pt>
    <dgm:pt modelId="{A50293F6-25C7-704F-A2DB-9E607CB1AA66}" type="pres">
      <dgm:prSet presAssocID="{45042252-9938-DA48-9D47-9DA0477D5CA2}" presName="hierChild3" presStyleCnt="0"/>
      <dgm:spPr/>
    </dgm:pt>
    <dgm:pt modelId="{5918B924-0292-B140-B01A-23FA6843F350}" type="pres">
      <dgm:prSet presAssocID="{2D104EAC-ABA2-434B-87E6-A428C86BF034}" presName="Name19" presStyleLbl="parChTrans1D3" presStyleIdx="2" presStyleCnt="4"/>
      <dgm:spPr/>
      <dgm:t>
        <a:bodyPr/>
        <a:lstStyle/>
        <a:p>
          <a:endParaRPr lang="it-IT"/>
        </a:p>
      </dgm:t>
    </dgm:pt>
    <dgm:pt modelId="{99CBC27D-B0E9-6B48-847A-15727F70C56B}" type="pres">
      <dgm:prSet presAssocID="{D493E6BE-E00D-E24B-80F0-D22538A582A4}" presName="Name21" presStyleCnt="0"/>
      <dgm:spPr/>
    </dgm:pt>
    <dgm:pt modelId="{B0061100-5024-FF48-9EC9-D0995BBA423C}" type="pres">
      <dgm:prSet presAssocID="{D493E6BE-E00D-E24B-80F0-D22538A582A4}" presName="level2Shape" presStyleLbl="node3" presStyleIdx="2" presStyleCnt="4" custScaleX="96383" custScaleY="87501"/>
      <dgm:spPr/>
      <dgm:t>
        <a:bodyPr/>
        <a:lstStyle/>
        <a:p>
          <a:endParaRPr lang="it-IT"/>
        </a:p>
      </dgm:t>
    </dgm:pt>
    <dgm:pt modelId="{7EBEA758-576E-274A-9121-BB9C98C8F6EB}" type="pres">
      <dgm:prSet presAssocID="{D493E6BE-E00D-E24B-80F0-D22538A582A4}" presName="hierChild3" presStyleCnt="0"/>
      <dgm:spPr/>
    </dgm:pt>
    <dgm:pt modelId="{6E401DB7-0CD8-4342-9006-F94BE8790D47}" type="pres">
      <dgm:prSet presAssocID="{DED96D4A-3417-F749-B8C3-6190518AF8AC}" presName="Name19" presStyleLbl="parChTrans1D3" presStyleIdx="3" presStyleCnt="4"/>
      <dgm:spPr/>
      <dgm:t>
        <a:bodyPr/>
        <a:lstStyle/>
        <a:p>
          <a:endParaRPr lang="it-IT"/>
        </a:p>
      </dgm:t>
    </dgm:pt>
    <dgm:pt modelId="{13511131-9D09-CB48-ABF4-EEF73BE39281}" type="pres">
      <dgm:prSet presAssocID="{24A379D7-A147-CE48-87BE-2AD4D59ED1FC}" presName="Name21" presStyleCnt="0"/>
      <dgm:spPr/>
    </dgm:pt>
    <dgm:pt modelId="{74C1CE0D-7070-E64B-A009-D526DB10E0C7}" type="pres">
      <dgm:prSet presAssocID="{24A379D7-A147-CE48-87BE-2AD4D59ED1FC}" presName="level2Shape" presStyleLbl="node3" presStyleIdx="3" presStyleCnt="4" custScaleX="96383" custScaleY="87501"/>
      <dgm:spPr/>
      <dgm:t>
        <a:bodyPr/>
        <a:lstStyle/>
        <a:p>
          <a:endParaRPr lang="it-IT"/>
        </a:p>
      </dgm:t>
    </dgm:pt>
    <dgm:pt modelId="{527934F5-402E-764D-B3BD-8F84391900C6}" type="pres">
      <dgm:prSet presAssocID="{24A379D7-A147-CE48-87BE-2AD4D59ED1FC}" presName="hierChild3" presStyleCnt="0"/>
      <dgm:spPr/>
    </dgm:pt>
    <dgm:pt modelId="{1A91D14C-006A-504E-B542-FF515717BF33}" type="pres">
      <dgm:prSet presAssocID="{63432E73-14BC-FC48-960D-5AD3C09F73D1}" presName="bgShapesFlow" presStyleCnt="0"/>
      <dgm:spPr/>
    </dgm:pt>
  </dgm:ptLst>
  <dgm:cxnLst>
    <dgm:cxn modelId="{984C1BE8-788D-1648-A53F-CF26E3D199F7}" type="presOf" srcId="{4EF68389-8AFA-FC46-BA15-3F43B9EF8536}" destId="{32A35072-C63E-2A4D-BB3C-2EF1372E5E7E}" srcOrd="0" destOrd="0" presId="urn:microsoft.com/office/officeart/2005/8/layout/hierarchy6"/>
    <dgm:cxn modelId="{CF968666-49D5-2040-8876-663E2FE5019A}" type="presOf" srcId="{ED073B02-EF24-984A-A8CA-5D2B59726888}" destId="{FE3B0A42-54C7-A040-A6C3-5B18BD5DCA5D}" srcOrd="0" destOrd="0" presId="urn:microsoft.com/office/officeart/2005/8/layout/hierarchy6"/>
    <dgm:cxn modelId="{25BC9414-4049-8940-9C62-21DA3B7FBC1A}" type="presOf" srcId="{2D104EAC-ABA2-434B-87E6-A428C86BF034}" destId="{5918B924-0292-B140-B01A-23FA6843F350}" srcOrd="0" destOrd="0" presId="urn:microsoft.com/office/officeart/2005/8/layout/hierarchy6"/>
    <dgm:cxn modelId="{1DA346DD-432B-A244-BDF2-8908B6492A09}" srcId="{035F1B9B-5DC8-EE40-8A28-9E54CC5F50F1}" destId="{E87EAFC9-C551-0F47-8D57-1683C80D9861}" srcOrd="1" destOrd="0" parTransId="{4EF68389-8AFA-FC46-BA15-3F43B9EF8536}" sibTransId="{971D1DF2-70AE-9647-80EA-A97EC72D8E03}"/>
    <dgm:cxn modelId="{356F8F2E-98A5-FD47-B8A5-BBC3D8AE082F}" type="presOf" srcId="{24A379D7-A147-CE48-87BE-2AD4D59ED1FC}" destId="{74C1CE0D-7070-E64B-A009-D526DB10E0C7}" srcOrd="0" destOrd="0" presId="urn:microsoft.com/office/officeart/2005/8/layout/hierarchy6"/>
    <dgm:cxn modelId="{655578B1-B994-6A47-915F-23312ADCF302}" type="presOf" srcId="{035F1B9B-5DC8-EE40-8A28-9E54CC5F50F1}" destId="{D37F550C-BBE6-EE4E-AD64-226B4F7D0294}" srcOrd="0" destOrd="0" presId="urn:microsoft.com/office/officeart/2005/8/layout/hierarchy6"/>
    <dgm:cxn modelId="{6FDEB648-F205-8B48-8D1D-8E9DF725DB9A}" type="presOf" srcId="{8A4A32A0-CCFC-DB42-93DB-3F0224A1DFF7}" destId="{929F0768-10A6-E843-A14C-7A01D7FDCCC2}" srcOrd="0" destOrd="0" presId="urn:microsoft.com/office/officeart/2005/8/layout/hierarchy6"/>
    <dgm:cxn modelId="{9B94CC3E-7E78-D949-B53E-01F60DC6D7FF}" type="presOf" srcId="{63432E73-14BC-FC48-960D-5AD3C09F73D1}" destId="{3C698EFF-7959-714E-9C7E-B40C689E7A54}" srcOrd="0" destOrd="0" presId="urn:microsoft.com/office/officeart/2005/8/layout/hierarchy6"/>
    <dgm:cxn modelId="{5051E890-2AA0-514C-95D0-03F6B3338A19}" srcId="{035F1B9B-5DC8-EE40-8A28-9E54CC5F50F1}" destId="{86CD6473-AA37-DC4A-9175-00745A4B3A27}" srcOrd="0" destOrd="0" parTransId="{119039A4-C298-9648-95CD-A4A2E56F0DDC}" sibTransId="{551E24F0-F69A-194D-9ED9-FF4315BBAE2D}"/>
    <dgm:cxn modelId="{9AF9A3E9-FE98-6545-90E9-05CB585041BF}" type="presOf" srcId="{86CD6473-AA37-DC4A-9175-00745A4B3A27}" destId="{A3F76735-1659-A14F-A456-1D351B220F89}" srcOrd="0" destOrd="0" presId="urn:microsoft.com/office/officeart/2005/8/layout/hierarchy6"/>
    <dgm:cxn modelId="{D36B12FB-648A-C241-8404-8DFC6A99EDC0}" type="presOf" srcId="{DED96D4A-3417-F749-B8C3-6190518AF8AC}" destId="{6E401DB7-0CD8-4342-9006-F94BE8790D47}" srcOrd="0" destOrd="0" presId="urn:microsoft.com/office/officeart/2005/8/layout/hierarchy6"/>
    <dgm:cxn modelId="{6F6B69B5-371F-9442-A801-C1CB32523E1C}" type="presOf" srcId="{B9F88356-399E-D546-A2B2-AABB485EF8B7}" destId="{C2DDCEF0-85FB-F34C-BAFC-CC6C0633BF33}" srcOrd="0" destOrd="0" presId="urn:microsoft.com/office/officeart/2005/8/layout/hierarchy6"/>
    <dgm:cxn modelId="{44736390-736A-7A4B-8A93-B6D612366C96}" type="presOf" srcId="{D493E6BE-E00D-E24B-80F0-D22538A582A4}" destId="{B0061100-5024-FF48-9EC9-D0995BBA423C}" srcOrd="0" destOrd="0" presId="urn:microsoft.com/office/officeart/2005/8/layout/hierarchy6"/>
    <dgm:cxn modelId="{E577F77E-3E3D-1143-A19D-68C92E86D45D}" type="presOf" srcId="{45042252-9938-DA48-9D47-9DA0477D5CA2}" destId="{4DD28033-E6F6-3349-A0DD-53DFE3F56BAB}" srcOrd="0" destOrd="0" presId="urn:microsoft.com/office/officeart/2005/8/layout/hierarchy6"/>
    <dgm:cxn modelId="{702CF537-132E-8D47-A6F9-9221CDA356FF}" srcId="{E87EAFC9-C551-0F47-8D57-1683C80D9861}" destId="{24A379D7-A147-CE48-87BE-2AD4D59ED1FC}" srcOrd="2" destOrd="0" parTransId="{DED96D4A-3417-F749-B8C3-6190518AF8AC}" sibTransId="{8C2BF61F-81CE-7449-81AC-C6B294AB05BB}"/>
    <dgm:cxn modelId="{8A049564-86C1-CA49-BF78-4FB17C917C55}" type="presOf" srcId="{119039A4-C298-9648-95CD-A4A2E56F0DDC}" destId="{F361E8B8-CF2C-BC43-AB48-A10C0A7BCFC3}" srcOrd="0" destOrd="0" presId="urn:microsoft.com/office/officeart/2005/8/layout/hierarchy6"/>
    <dgm:cxn modelId="{14D33C8C-38CA-0942-995A-0CE4F3CAF649}" type="presOf" srcId="{E87EAFC9-C551-0F47-8D57-1683C80D9861}" destId="{E31DCB8C-8389-0E4D-8E23-2D8BA82A24FA}" srcOrd="0" destOrd="0" presId="urn:microsoft.com/office/officeart/2005/8/layout/hierarchy6"/>
    <dgm:cxn modelId="{09FE7CF0-95D4-6049-994B-06C1E23E398A}" srcId="{E87EAFC9-C551-0F47-8D57-1683C80D9861}" destId="{D493E6BE-E00D-E24B-80F0-D22538A582A4}" srcOrd="1" destOrd="0" parTransId="{2D104EAC-ABA2-434B-87E6-A428C86BF034}" sibTransId="{7E8777E6-2700-9B4A-AC63-FCC1789717DA}"/>
    <dgm:cxn modelId="{34E64DCB-4186-C040-84EC-8618F15CF1D2}" srcId="{E87EAFC9-C551-0F47-8D57-1683C80D9861}" destId="{45042252-9938-DA48-9D47-9DA0477D5CA2}" srcOrd="0" destOrd="0" parTransId="{B9F88356-399E-D546-A2B2-AABB485EF8B7}" sibTransId="{718ECA3D-DF80-C946-87A9-F50C0A677B8A}"/>
    <dgm:cxn modelId="{FE1CBCEC-4704-9F4B-AD96-608CC5DD75E0}" srcId="{86CD6473-AA37-DC4A-9175-00745A4B3A27}" destId="{8A4A32A0-CCFC-DB42-93DB-3F0224A1DFF7}" srcOrd="0" destOrd="0" parTransId="{ED073B02-EF24-984A-A8CA-5D2B59726888}" sibTransId="{11DD487E-97F4-BA41-8653-CF53FC3CEC95}"/>
    <dgm:cxn modelId="{BE885067-94A3-C547-858C-002E8D64EA52}" srcId="{63432E73-14BC-FC48-960D-5AD3C09F73D1}" destId="{035F1B9B-5DC8-EE40-8A28-9E54CC5F50F1}" srcOrd="0" destOrd="0" parTransId="{1C32E3A3-A114-C240-96E6-516CE93E8BD2}" sibTransId="{3F935375-832A-8E42-A434-BCE113BD076E}"/>
    <dgm:cxn modelId="{1FC66244-EDC3-854D-BF15-AC35CF26E488}" type="presParOf" srcId="{3C698EFF-7959-714E-9C7E-B40C689E7A54}" destId="{78C6C8E6-F9FD-2646-875E-08B724823CF3}" srcOrd="0" destOrd="0" presId="urn:microsoft.com/office/officeart/2005/8/layout/hierarchy6"/>
    <dgm:cxn modelId="{07B376CB-A0DD-4748-B439-270866D228E1}" type="presParOf" srcId="{78C6C8E6-F9FD-2646-875E-08B724823CF3}" destId="{4713837A-4F9A-1141-B115-2690CD507C03}" srcOrd="0" destOrd="0" presId="urn:microsoft.com/office/officeart/2005/8/layout/hierarchy6"/>
    <dgm:cxn modelId="{79D76ADA-86A2-B64C-8C3B-BCAB0A4EBC3A}" type="presParOf" srcId="{4713837A-4F9A-1141-B115-2690CD507C03}" destId="{FFA62532-FF1C-8F40-927C-6BD30258B832}" srcOrd="0" destOrd="0" presId="urn:microsoft.com/office/officeart/2005/8/layout/hierarchy6"/>
    <dgm:cxn modelId="{CBEE24EF-BB9F-F64C-AFE9-DDBB0FCFF215}" type="presParOf" srcId="{FFA62532-FF1C-8F40-927C-6BD30258B832}" destId="{D37F550C-BBE6-EE4E-AD64-226B4F7D0294}" srcOrd="0" destOrd="0" presId="urn:microsoft.com/office/officeart/2005/8/layout/hierarchy6"/>
    <dgm:cxn modelId="{96E7B3A5-E46D-474D-BCEA-8C429B7A91F2}" type="presParOf" srcId="{FFA62532-FF1C-8F40-927C-6BD30258B832}" destId="{E64241FE-8291-9147-8EE0-1D5492EFF150}" srcOrd="1" destOrd="0" presId="urn:microsoft.com/office/officeart/2005/8/layout/hierarchy6"/>
    <dgm:cxn modelId="{314B48D6-9A74-7F42-A024-BD6090ECCF52}" type="presParOf" srcId="{E64241FE-8291-9147-8EE0-1D5492EFF150}" destId="{F361E8B8-CF2C-BC43-AB48-A10C0A7BCFC3}" srcOrd="0" destOrd="0" presId="urn:microsoft.com/office/officeart/2005/8/layout/hierarchy6"/>
    <dgm:cxn modelId="{B84831D3-2516-A545-9B3D-5AA91AB3E072}" type="presParOf" srcId="{E64241FE-8291-9147-8EE0-1D5492EFF150}" destId="{44DC4E11-46E9-FB4C-9097-B4C5800FEDF5}" srcOrd="1" destOrd="0" presId="urn:microsoft.com/office/officeart/2005/8/layout/hierarchy6"/>
    <dgm:cxn modelId="{BD44E947-EA8B-A141-B00E-991B12C38BD5}" type="presParOf" srcId="{44DC4E11-46E9-FB4C-9097-B4C5800FEDF5}" destId="{A3F76735-1659-A14F-A456-1D351B220F89}" srcOrd="0" destOrd="0" presId="urn:microsoft.com/office/officeart/2005/8/layout/hierarchy6"/>
    <dgm:cxn modelId="{2BB0B444-ED60-A947-B51E-8FF2551E1182}" type="presParOf" srcId="{44DC4E11-46E9-FB4C-9097-B4C5800FEDF5}" destId="{03C465EA-8AF5-4B46-8AE3-798A90133E30}" srcOrd="1" destOrd="0" presId="urn:microsoft.com/office/officeart/2005/8/layout/hierarchy6"/>
    <dgm:cxn modelId="{C21B4A3D-7B50-D942-863C-D61A56EB0DE6}" type="presParOf" srcId="{03C465EA-8AF5-4B46-8AE3-798A90133E30}" destId="{FE3B0A42-54C7-A040-A6C3-5B18BD5DCA5D}" srcOrd="0" destOrd="0" presId="urn:microsoft.com/office/officeart/2005/8/layout/hierarchy6"/>
    <dgm:cxn modelId="{7C3581C7-A831-5B4B-94D6-E3E05BCF7C3F}" type="presParOf" srcId="{03C465EA-8AF5-4B46-8AE3-798A90133E30}" destId="{81704278-507F-B445-B6D7-AE0B262D252D}" srcOrd="1" destOrd="0" presId="urn:microsoft.com/office/officeart/2005/8/layout/hierarchy6"/>
    <dgm:cxn modelId="{A6C9F1DC-4709-CE49-9A1D-81F29ADEE843}" type="presParOf" srcId="{81704278-507F-B445-B6D7-AE0B262D252D}" destId="{929F0768-10A6-E843-A14C-7A01D7FDCCC2}" srcOrd="0" destOrd="0" presId="urn:microsoft.com/office/officeart/2005/8/layout/hierarchy6"/>
    <dgm:cxn modelId="{D6356A37-4DD1-2041-B6B0-F0E36B184104}" type="presParOf" srcId="{81704278-507F-B445-B6D7-AE0B262D252D}" destId="{D9410960-A8E2-454C-AF71-E0781B693164}" srcOrd="1" destOrd="0" presId="urn:microsoft.com/office/officeart/2005/8/layout/hierarchy6"/>
    <dgm:cxn modelId="{2C54A4DB-F8DE-1A4E-A742-4EB83790AB2C}" type="presParOf" srcId="{E64241FE-8291-9147-8EE0-1D5492EFF150}" destId="{32A35072-C63E-2A4D-BB3C-2EF1372E5E7E}" srcOrd="2" destOrd="0" presId="urn:microsoft.com/office/officeart/2005/8/layout/hierarchy6"/>
    <dgm:cxn modelId="{991F8DA0-3B4F-8F41-B3C9-95FC644471B7}" type="presParOf" srcId="{E64241FE-8291-9147-8EE0-1D5492EFF150}" destId="{56FE2BD3-3942-3C4C-9C6A-265C8D262541}" srcOrd="3" destOrd="0" presId="urn:microsoft.com/office/officeart/2005/8/layout/hierarchy6"/>
    <dgm:cxn modelId="{DB392342-5925-8548-B0AB-452521AA3E4A}" type="presParOf" srcId="{56FE2BD3-3942-3C4C-9C6A-265C8D262541}" destId="{E31DCB8C-8389-0E4D-8E23-2D8BA82A24FA}" srcOrd="0" destOrd="0" presId="urn:microsoft.com/office/officeart/2005/8/layout/hierarchy6"/>
    <dgm:cxn modelId="{CBCDC881-0624-FA45-A9B2-E757A53D2CC4}" type="presParOf" srcId="{56FE2BD3-3942-3C4C-9C6A-265C8D262541}" destId="{B06B8CBE-2049-7E4B-B14E-268A3CEA6BDC}" srcOrd="1" destOrd="0" presId="urn:microsoft.com/office/officeart/2005/8/layout/hierarchy6"/>
    <dgm:cxn modelId="{38548807-1C78-D24E-821D-D84687DFCF22}" type="presParOf" srcId="{B06B8CBE-2049-7E4B-B14E-268A3CEA6BDC}" destId="{C2DDCEF0-85FB-F34C-BAFC-CC6C0633BF33}" srcOrd="0" destOrd="0" presId="urn:microsoft.com/office/officeart/2005/8/layout/hierarchy6"/>
    <dgm:cxn modelId="{01412BDE-9749-9E48-92F8-8E8483E30D4E}" type="presParOf" srcId="{B06B8CBE-2049-7E4B-B14E-268A3CEA6BDC}" destId="{F1261927-C8E6-D146-B644-01DBC541FB6E}" srcOrd="1" destOrd="0" presId="urn:microsoft.com/office/officeart/2005/8/layout/hierarchy6"/>
    <dgm:cxn modelId="{4880C99E-1057-9649-9F4B-FC77D4719909}" type="presParOf" srcId="{F1261927-C8E6-D146-B644-01DBC541FB6E}" destId="{4DD28033-E6F6-3349-A0DD-53DFE3F56BAB}" srcOrd="0" destOrd="0" presId="urn:microsoft.com/office/officeart/2005/8/layout/hierarchy6"/>
    <dgm:cxn modelId="{3CEE5324-467A-8048-87AD-A135CADC2078}" type="presParOf" srcId="{F1261927-C8E6-D146-B644-01DBC541FB6E}" destId="{A50293F6-25C7-704F-A2DB-9E607CB1AA66}" srcOrd="1" destOrd="0" presId="urn:microsoft.com/office/officeart/2005/8/layout/hierarchy6"/>
    <dgm:cxn modelId="{2CFB701C-134E-4A42-AE47-C955484BFC62}" type="presParOf" srcId="{B06B8CBE-2049-7E4B-B14E-268A3CEA6BDC}" destId="{5918B924-0292-B140-B01A-23FA6843F350}" srcOrd="2" destOrd="0" presId="urn:microsoft.com/office/officeart/2005/8/layout/hierarchy6"/>
    <dgm:cxn modelId="{195CEF76-7DDE-CD48-BFD3-A162989F1524}" type="presParOf" srcId="{B06B8CBE-2049-7E4B-B14E-268A3CEA6BDC}" destId="{99CBC27D-B0E9-6B48-847A-15727F70C56B}" srcOrd="3" destOrd="0" presId="urn:microsoft.com/office/officeart/2005/8/layout/hierarchy6"/>
    <dgm:cxn modelId="{0ACC7E68-74FA-AA44-8996-7C3DDBDD934E}" type="presParOf" srcId="{99CBC27D-B0E9-6B48-847A-15727F70C56B}" destId="{B0061100-5024-FF48-9EC9-D0995BBA423C}" srcOrd="0" destOrd="0" presId="urn:microsoft.com/office/officeart/2005/8/layout/hierarchy6"/>
    <dgm:cxn modelId="{8AF03EB7-C651-DB44-B187-5011083CDE19}" type="presParOf" srcId="{99CBC27D-B0E9-6B48-847A-15727F70C56B}" destId="{7EBEA758-576E-274A-9121-BB9C98C8F6EB}" srcOrd="1" destOrd="0" presId="urn:microsoft.com/office/officeart/2005/8/layout/hierarchy6"/>
    <dgm:cxn modelId="{28A5ACDA-08B5-CD4D-A755-8721E0E8522F}" type="presParOf" srcId="{B06B8CBE-2049-7E4B-B14E-268A3CEA6BDC}" destId="{6E401DB7-0CD8-4342-9006-F94BE8790D47}" srcOrd="4" destOrd="0" presId="urn:microsoft.com/office/officeart/2005/8/layout/hierarchy6"/>
    <dgm:cxn modelId="{9E9BB7AA-E312-734E-9F16-9B74A3093DAA}" type="presParOf" srcId="{B06B8CBE-2049-7E4B-B14E-268A3CEA6BDC}" destId="{13511131-9D09-CB48-ABF4-EEF73BE39281}" srcOrd="5" destOrd="0" presId="urn:microsoft.com/office/officeart/2005/8/layout/hierarchy6"/>
    <dgm:cxn modelId="{EF5419F8-41D2-2349-8615-58F76F9CEFA7}" type="presParOf" srcId="{13511131-9D09-CB48-ABF4-EEF73BE39281}" destId="{74C1CE0D-7070-E64B-A009-D526DB10E0C7}" srcOrd="0" destOrd="0" presId="urn:microsoft.com/office/officeart/2005/8/layout/hierarchy6"/>
    <dgm:cxn modelId="{1392DCB5-B14E-3C4E-8A9D-E8AE5911FFF1}" type="presParOf" srcId="{13511131-9D09-CB48-ABF4-EEF73BE39281}" destId="{527934F5-402E-764D-B3BD-8F84391900C6}" srcOrd="1" destOrd="0" presId="urn:microsoft.com/office/officeart/2005/8/layout/hierarchy6"/>
    <dgm:cxn modelId="{A43BAE14-ED9E-A34D-BDDA-BB2A7C785295}" type="presParOf" srcId="{3C698EFF-7959-714E-9C7E-B40C689E7A54}" destId="{1A91D14C-006A-504E-B542-FF515717BF3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32E73-14BC-FC48-960D-5AD3C09F73D1}" type="doc">
      <dgm:prSet loTypeId="urn:microsoft.com/office/officeart/2005/8/layout/hierarchy6" loCatId="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it-IT"/>
        </a:p>
      </dgm:t>
    </dgm:pt>
    <dgm:pt modelId="{035F1B9B-5DC8-EE40-8A28-9E54CC5F50F1}">
      <dgm:prSet phldrT="[Testo]" custT="1"/>
      <dgm:spPr/>
      <dgm:t>
        <a:bodyPr/>
        <a:lstStyle/>
        <a:p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gm:t>
    </dgm:pt>
    <dgm:pt modelId="{1C32E3A3-A114-C240-96E6-516CE93E8BD2}" type="parTrans" cxnId="{BE885067-94A3-C547-858C-002E8D64EA52}">
      <dgm:prSet/>
      <dgm:spPr/>
      <dgm:t>
        <a:bodyPr/>
        <a:lstStyle/>
        <a:p>
          <a:endParaRPr lang="it-IT"/>
        </a:p>
      </dgm:t>
    </dgm:pt>
    <dgm:pt modelId="{3F935375-832A-8E42-A434-BCE113BD076E}" type="sibTrans" cxnId="{BE885067-94A3-C547-858C-002E8D64EA52}">
      <dgm:prSet/>
      <dgm:spPr/>
      <dgm:t>
        <a:bodyPr/>
        <a:lstStyle/>
        <a:p>
          <a:endParaRPr lang="it-IT"/>
        </a:p>
      </dgm:t>
    </dgm:pt>
    <dgm:pt modelId="{86CD6473-AA37-DC4A-9175-00745A4B3A27}" type="asst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gm:t>
    </dgm:pt>
    <dgm:pt modelId="{119039A4-C298-9648-95CD-A4A2E56F0DDC}" type="parTrans" cxnId="{5051E890-2AA0-514C-95D0-03F6B3338A19}">
      <dgm:prSet/>
      <dgm:spPr/>
      <dgm:t>
        <a:bodyPr/>
        <a:lstStyle/>
        <a:p>
          <a:endParaRPr lang="it-IT"/>
        </a:p>
      </dgm:t>
    </dgm:pt>
    <dgm:pt modelId="{551E24F0-F69A-194D-9ED9-FF4315BBAE2D}" type="sibTrans" cxnId="{5051E890-2AA0-514C-95D0-03F6B3338A19}">
      <dgm:prSet/>
      <dgm:spPr/>
      <dgm:t>
        <a:bodyPr/>
        <a:lstStyle/>
        <a:p>
          <a:endParaRPr lang="it-IT"/>
        </a:p>
      </dgm:t>
    </dgm:pt>
    <dgm:pt modelId="{8A4A32A0-CCFC-DB42-93DB-3F0224A1DFF7}">
      <dgm:prSet phldrT="[Testo]"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ED073B02-EF24-984A-A8CA-5D2B59726888}" type="parTrans" cxnId="{FE1CBCEC-4704-9F4B-AD96-608CC5DD75E0}">
      <dgm:prSet/>
      <dgm:spPr/>
      <dgm:t>
        <a:bodyPr/>
        <a:lstStyle/>
        <a:p>
          <a:endParaRPr lang="it-IT"/>
        </a:p>
      </dgm:t>
    </dgm:pt>
    <dgm:pt modelId="{11DD487E-97F4-BA41-8653-CF53FC3CEC95}" type="sibTrans" cxnId="{FE1CBCEC-4704-9F4B-AD96-608CC5DD75E0}">
      <dgm:prSet/>
      <dgm:spPr/>
      <dgm:t>
        <a:bodyPr/>
        <a:lstStyle/>
        <a:p>
          <a:endParaRPr lang="it-IT"/>
        </a:p>
      </dgm:t>
    </dgm:pt>
    <dgm:pt modelId="{E87EAFC9-C551-0F47-8D57-1683C80D9861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gm:t>
    </dgm:pt>
    <dgm:pt modelId="{4EF68389-8AFA-FC46-BA15-3F43B9EF8536}" type="parTrans" cxnId="{1DA346DD-432B-A244-BDF2-8908B6492A09}">
      <dgm:prSet/>
      <dgm:spPr/>
      <dgm:t>
        <a:bodyPr/>
        <a:lstStyle/>
        <a:p>
          <a:endParaRPr lang="it-IT"/>
        </a:p>
      </dgm:t>
    </dgm:pt>
    <dgm:pt modelId="{971D1DF2-70AE-9647-80EA-A97EC72D8E03}" type="sibTrans" cxnId="{1DA346DD-432B-A244-BDF2-8908B6492A09}">
      <dgm:prSet/>
      <dgm:spPr/>
      <dgm:t>
        <a:bodyPr/>
        <a:lstStyle/>
        <a:p>
          <a:endParaRPr lang="it-IT"/>
        </a:p>
      </dgm:t>
    </dgm:pt>
    <dgm:pt modelId="{D493E6BE-E00D-E24B-80F0-D22538A582A4}">
      <dgm:prSet phldrT="[Testo]" custT="1"/>
      <dgm:spPr/>
      <dgm:t>
        <a:bodyPr/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2D104EAC-ABA2-434B-87E6-A428C86BF034}" type="parTrans" cxnId="{09FE7CF0-95D4-6049-994B-06C1E23E398A}">
      <dgm:prSet/>
      <dgm:spPr/>
      <dgm:t>
        <a:bodyPr/>
        <a:lstStyle/>
        <a:p>
          <a:endParaRPr lang="it-IT"/>
        </a:p>
      </dgm:t>
    </dgm:pt>
    <dgm:pt modelId="{7E8777E6-2700-9B4A-AC63-FCC1789717DA}" type="sibTrans" cxnId="{09FE7CF0-95D4-6049-994B-06C1E23E398A}">
      <dgm:prSet/>
      <dgm:spPr/>
      <dgm:t>
        <a:bodyPr/>
        <a:lstStyle/>
        <a:p>
          <a:endParaRPr lang="it-IT"/>
        </a:p>
      </dgm:t>
    </dgm:pt>
    <dgm:pt modelId="{45042252-9938-DA48-9D47-9DA0477D5CA2}">
      <dgm:prSet phldrT="[Testo]" custT="1"/>
      <dgm:spPr/>
      <dgm:t>
        <a:bodyPr/>
        <a:lstStyle/>
        <a:p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gm:t>
    </dgm:pt>
    <dgm:pt modelId="{B9F88356-399E-D546-A2B2-AABB485EF8B7}" type="parTrans" cxnId="{34E64DCB-4186-C040-84EC-8618F15CF1D2}">
      <dgm:prSet/>
      <dgm:spPr/>
      <dgm:t>
        <a:bodyPr/>
        <a:lstStyle/>
        <a:p>
          <a:endParaRPr lang="it-IT"/>
        </a:p>
      </dgm:t>
    </dgm:pt>
    <dgm:pt modelId="{718ECA3D-DF80-C946-87A9-F50C0A677B8A}" type="sibTrans" cxnId="{34E64DCB-4186-C040-84EC-8618F15CF1D2}">
      <dgm:prSet/>
      <dgm:spPr/>
      <dgm:t>
        <a:bodyPr/>
        <a:lstStyle/>
        <a:p>
          <a:endParaRPr lang="it-IT"/>
        </a:p>
      </dgm:t>
    </dgm:pt>
    <dgm:pt modelId="{24A379D7-A147-CE48-87BE-2AD4D59ED1FC}">
      <dgm:prSet custT="1"/>
      <dgm:spPr/>
      <dgm:t>
        <a:bodyPr/>
        <a:lstStyle/>
        <a:p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gm:t>
    </dgm:pt>
    <dgm:pt modelId="{DED96D4A-3417-F749-B8C3-6190518AF8AC}" type="parTrans" cxnId="{702CF537-132E-8D47-A6F9-9221CDA356FF}">
      <dgm:prSet/>
      <dgm:spPr/>
      <dgm:t>
        <a:bodyPr/>
        <a:lstStyle/>
        <a:p>
          <a:endParaRPr lang="it-IT"/>
        </a:p>
      </dgm:t>
    </dgm:pt>
    <dgm:pt modelId="{8C2BF61F-81CE-7449-81AC-C6B294AB05BB}" type="sibTrans" cxnId="{702CF537-132E-8D47-A6F9-9221CDA356FF}">
      <dgm:prSet/>
      <dgm:spPr/>
      <dgm:t>
        <a:bodyPr/>
        <a:lstStyle/>
        <a:p>
          <a:endParaRPr lang="it-IT"/>
        </a:p>
      </dgm:t>
    </dgm:pt>
    <dgm:pt modelId="{3C698EFF-7959-714E-9C7E-B40C689E7A54}" type="pres">
      <dgm:prSet presAssocID="{63432E73-14BC-FC48-960D-5AD3C09F73D1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78C6C8E6-F9FD-2646-875E-08B724823CF3}" type="pres">
      <dgm:prSet presAssocID="{63432E73-14BC-FC48-960D-5AD3C09F73D1}" presName="hierFlow" presStyleCnt="0"/>
      <dgm:spPr/>
    </dgm:pt>
    <dgm:pt modelId="{4713837A-4F9A-1141-B115-2690CD507C03}" type="pres">
      <dgm:prSet presAssocID="{63432E73-14BC-FC48-960D-5AD3C09F73D1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FFA62532-FF1C-8F40-927C-6BD30258B832}" type="pres">
      <dgm:prSet presAssocID="{035F1B9B-5DC8-EE40-8A28-9E54CC5F50F1}" presName="Name14" presStyleCnt="0"/>
      <dgm:spPr/>
    </dgm:pt>
    <dgm:pt modelId="{D37F550C-BBE6-EE4E-AD64-226B4F7D0294}" type="pres">
      <dgm:prSet presAssocID="{035F1B9B-5DC8-EE40-8A28-9E54CC5F50F1}" presName="level1Shape" presStyleLbl="node0" presStyleIdx="0" presStyleCnt="1" custScaleX="80209" custScaleY="8750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E64241FE-8291-9147-8EE0-1D5492EFF150}" type="pres">
      <dgm:prSet presAssocID="{035F1B9B-5DC8-EE40-8A28-9E54CC5F50F1}" presName="hierChild2" presStyleCnt="0"/>
      <dgm:spPr/>
    </dgm:pt>
    <dgm:pt modelId="{F361E8B8-CF2C-BC43-AB48-A10C0A7BCFC3}" type="pres">
      <dgm:prSet presAssocID="{119039A4-C298-9648-95CD-A4A2E56F0DDC}" presName="Name19" presStyleLbl="parChTrans1D2" presStyleIdx="0" presStyleCnt="2"/>
      <dgm:spPr/>
      <dgm:t>
        <a:bodyPr/>
        <a:lstStyle/>
        <a:p>
          <a:endParaRPr lang="it-IT"/>
        </a:p>
      </dgm:t>
    </dgm:pt>
    <dgm:pt modelId="{44DC4E11-46E9-FB4C-9097-B4C5800FEDF5}" type="pres">
      <dgm:prSet presAssocID="{86CD6473-AA37-DC4A-9175-00745A4B3A27}" presName="Name21" presStyleCnt="0"/>
      <dgm:spPr/>
    </dgm:pt>
    <dgm:pt modelId="{A3F76735-1659-A14F-A456-1D351B220F89}" type="pres">
      <dgm:prSet presAssocID="{86CD6473-AA37-DC4A-9175-00745A4B3A27}" presName="level2Shape" presStyleLbl="asst1" presStyleIdx="0" presStyleCnt="1" custScaleX="83765" custScaleY="87501"/>
      <dgm:spPr/>
      <dgm:t>
        <a:bodyPr/>
        <a:lstStyle/>
        <a:p>
          <a:endParaRPr lang="it-IT"/>
        </a:p>
      </dgm:t>
    </dgm:pt>
    <dgm:pt modelId="{03C465EA-8AF5-4B46-8AE3-798A90133E30}" type="pres">
      <dgm:prSet presAssocID="{86CD6473-AA37-DC4A-9175-00745A4B3A27}" presName="hierChild3" presStyleCnt="0"/>
      <dgm:spPr/>
    </dgm:pt>
    <dgm:pt modelId="{FE3B0A42-54C7-A040-A6C3-5B18BD5DCA5D}" type="pres">
      <dgm:prSet presAssocID="{ED073B02-EF24-984A-A8CA-5D2B59726888}" presName="Name19" presStyleLbl="parChTrans1D3" presStyleIdx="0" presStyleCnt="4"/>
      <dgm:spPr/>
      <dgm:t>
        <a:bodyPr/>
        <a:lstStyle/>
        <a:p>
          <a:endParaRPr lang="it-IT"/>
        </a:p>
      </dgm:t>
    </dgm:pt>
    <dgm:pt modelId="{81704278-507F-B445-B6D7-AE0B262D252D}" type="pres">
      <dgm:prSet presAssocID="{8A4A32A0-CCFC-DB42-93DB-3F0224A1DFF7}" presName="Name21" presStyleCnt="0"/>
      <dgm:spPr/>
    </dgm:pt>
    <dgm:pt modelId="{929F0768-10A6-E843-A14C-7A01D7FDCCC2}" type="pres">
      <dgm:prSet presAssocID="{8A4A32A0-CCFC-DB42-93DB-3F0224A1DFF7}" presName="level2Shape" presStyleLbl="node3" presStyleIdx="0" presStyleCnt="4" custScaleX="96383" custScaleY="87501"/>
      <dgm:spPr/>
      <dgm:t>
        <a:bodyPr/>
        <a:lstStyle/>
        <a:p>
          <a:endParaRPr lang="it-IT"/>
        </a:p>
      </dgm:t>
    </dgm:pt>
    <dgm:pt modelId="{D9410960-A8E2-454C-AF71-E0781B693164}" type="pres">
      <dgm:prSet presAssocID="{8A4A32A0-CCFC-DB42-93DB-3F0224A1DFF7}" presName="hierChild3" presStyleCnt="0"/>
      <dgm:spPr/>
    </dgm:pt>
    <dgm:pt modelId="{32A35072-C63E-2A4D-BB3C-2EF1372E5E7E}" type="pres">
      <dgm:prSet presAssocID="{4EF68389-8AFA-FC46-BA15-3F43B9EF8536}" presName="Name19" presStyleLbl="parChTrans1D2" presStyleIdx="1" presStyleCnt="2"/>
      <dgm:spPr/>
      <dgm:t>
        <a:bodyPr/>
        <a:lstStyle/>
        <a:p>
          <a:endParaRPr lang="it-IT"/>
        </a:p>
      </dgm:t>
    </dgm:pt>
    <dgm:pt modelId="{56FE2BD3-3942-3C4C-9C6A-265C8D262541}" type="pres">
      <dgm:prSet presAssocID="{E87EAFC9-C551-0F47-8D57-1683C80D9861}" presName="Name21" presStyleCnt="0"/>
      <dgm:spPr/>
    </dgm:pt>
    <dgm:pt modelId="{E31DCB8C-8389-0E4D-8E23-2D8BA82A24FA}" type="pres">
      <dgm:prSet presAssocID="{E87EAFC9-C551-0F47-8D57-1683C80D9861}" presName="level2Shape" presStyleLbl="node2" presStyleIdx="0" presStyleCnt="1" custScaleX="83765" custScaleY="87501"/>
      <dgm:spPr/>
      <dgm:t>
        <a:bodyPr/>
        <a:lstStyle/>
        <a:p>
          <a:endParaRPr lang="it-IT"/>
        </a:p>
      </dgm:t>
    </dgm:pt>
    <dgm:pt modelId="{B06B8CBE-2049-7E4B-B14E-268A3CEA6BDC}" type="pres">
      <dgm:prSet presAssocID="{E87EAFC9-C551-0F47-8D57-1683C80D9861}" presName="hierChild3" presStyleCnt="0"/>
      <dgm:spPr/>
    </dgm:pt>
    <dgm:pt modelId="{C2DDCEF0-85FB-F34C-BAFC-CC6C0633BF33}" type="pres">
      <dgm:prSet presAssocID="{B9F88356-399E-D546-A2B2-AABB485EF8B7}" presName="Name19" presStyleLbl="parChTrans1D3" presStyleIdx="1" presStyleCnt="4"/>
      <dgm:spPr/>
      <dgm:t>
        <a:bodyPr/>
        <a:lstStyle/>
        <a:p>
          <a:endParaRPr lang="it-IT"/>
        </a:p>
      </dgm:t>
    </dgm:pt>
    <dgm:pt modelId="{F1261927-C8E6-D146-B644-01DBC541FB6E}" type="pres">
      <dgm:prSet presAssocID="{45042252-9938-DA48-9D47-9DA0477D5CA2}" presName="Name21" presStyleCnt="0"/>
      <dgm:spPr/>
    </dgm:pt>
    <dgm:pt modelId="{4DD28033-E6F6-3349-A0DD-53DFE3F56BAB}" type="pres">
      <dgm:prSet presAssocID="{45042252-9938-DA48-9D47-9DA0477D5CA2}" presName="level2Shape" presStyleLbl="node3" presStyleIdx="1" presStyleCnt="4" custScaleX="96383" custScaleY="87501"/>
      <dgm:spPr/>
      <dgm:t>
        <a:bodyPr/>
        <a:lstStyle/>
        <a:p>
          <a:endParaRPr lang="it-IT"/>
        </a:p>
      </dgm:t>
    </dgm:pt>
    <dgm:pt modelId="{A50293F6-25C7-704F-A2DB-9E607CB1AA66}" type="pres">
      <dgm:prSet presAssocID="{45042252-9938-DA48-9D47-9DA0477D5CA2}" presName="hierChild3" presStyleCnt="0"/>
      <dgm:spPr/>
    </dgm:pt>
    <dgm:pt modelId="{5918B924-0292-B140-B01A-23FA6843F350}" type="pres">
      <dgm:prSet presAssocID="{2D104EAC-ABA2-434B-87E6-A428C86BF034}" presName="Name19" presStyleLbl="parChTrans1D3" presStyleIdx="2" presStyleCnt="4"/>
      <dgm:spPr/>
      <dgm:t>
        <a:bodyPr/>
        <a:lstStyle/>
        <a:p>
          <a:endParaRPr lang="it-IT"/>
        </a:p>
      </dgm:t>
    </dgm:pt>
    <dgm:pt modelId="{99CBC27D-B0E9-6B48-847A-15727F70C56B}" type="pres">
      <dgm:prSet presAssocID="{D493E6BE-E00D-E24B-80F0-D22538A582A4}" presName="Name21" presStyleCnt="0"/>
      <dgm:spPr/>
    </dgm:pt>
    <dgm:pt modelId="{B0061100-5024-FF48-9EC9-D0995BBA423C}" type="pres">
      <dgm:prSet presAssocID="{D493E6BE-E00D-E24B-80F0-D22538A582A4}" presName="level2Shape" presStyleLbl="node3" presStyleIdx="2" presStyleCnt="4" custScaleX="96383" custScaleY="87501"/>
      <dgm:spPr/>
      <dgm:t>
        <a:bodyPr/>
        <a:lstStyle/>
        <a:p>
          <a:endParaRPr lang="it-IT"/>
        </a:p>
      </dgm:t>
    </dgm:pt>
    <dgm:pt modelId="{7EBEA758-576E-274A-9121-BB9C98C8F6EB}" type="pres">
      <dgm:prSet presAssocID="{D493E6BE-E00D-E24B-80F0-D22538A582A4}" presName="hierChild3" presStyleCnt="0"/>
      <dgm:spPr/>
    </dgm:pt>
    <dgm:pt modelId="{6E401DB7-0CD8-4342-9006-F94BE8790D47}" type="pres">
      <dgm:prSet presAssocID="{DED96D4A-3417-F749-B8C3-6190518AF8AC}" presName="Name19" presStyleLbl="parChTrans1D3" presStyleIdx="3" presStyleCnt="4"/>
      <dgm:spPr/>
      <dgm:t>
        <a:bodyPr/>
        <a:lstStyle/>
        <a:p>
          <a:endParaRPr lang="it-IT"/>
        </a:p>
      </dgm:t>
    </dgm:pt>
    <dgm:pt modelId="{13511131-9D09-CB48-ABF4-EEF73BE39281}" type="pres">
      <dgm:prSet presAssocID="{24A379D7-A147-CE48-87BE-2AD4D59ED1FC}" presName="Name21" presStyleCnt="0"/>
      <dgm:spPr/>
    </dgm:pt>
    <dgm:pt modelId="{74C1CE0D-7070-E64B-A009-D526DB10E0C7}" type="pres">
      <dgm:prSet presAssocID="{24A379D7-A147-CE48-87BE-2AD4D59ED1FC}" presName="level2Shape" presStyleLbl="node3" presStyleIdx="3" presStyleCnt="4" custScaleX="96383" custScaleY="87501"/>
      <dgm:spPr/>
      <dgm:t>
        <a:bodyPr/>
        <a:lstStyle/>
        <a:p>
          <a:endParaRPr lang="it-IT"/>
        </a:p>
      </dgm:t>
    </dgm:pt>
    <dgm:pt modelId="{527934F5-402E-764D-B3BD-8F84391900C6}" type="pres">
      <dgm:prSet presAssocID="{24A379D7-A147-CE48-87BE-2AD4D59ED1FC}" presName="hierChild3" presStyleCnt="0"/>
      <dgm:spPr/>
    </dgm:pt>
    <dgm:pt modelId="{1A91D14C-006A-504E-B542-FF515717BF33}" type="pres">
      <dgm:prSet presAssocID="{63432E73-14BC-FC48-960D-5AD3C09F73D1}" presName="bgShapesFlow" presStyleCnt="0"/>
      <dgm:spPr/>
    </dgm:pt>
  </dgm:ptLst>
  <dgm:cxnLst>
    <dgm:cxn modelId="{984C1BE8-788D-1648-A53F-CF26E3D199F7}" type="presOf" srcId="{4EF68389-8AFA-FC46-BA15-3F43B9EF8536}" destId="{32A35072-C63E-2A4D-BB3C-2EF1372E5E7E}" srcOrd="0" destOrd="0" presId="urn:microsoft.com/office/officeart/2005/8/layout/hierarchy6"/>
    <dgm:cxn modelId="{CF968666-49D5-2040-8876-663E2FE5019A}" type="presOf" srcId="{ED073B02-EF24-984A-A8CA-5D2B59726888}" destId="{FE3B0A42-54C7-A040-A6C3-5B18BD5DCA5D}" srcOrd="0" destOrd="0" presId="urn:microsoft.com/office/officeart/2005/8/layout/hierarchy6"/>
    <dgm:cxn modelId="{25BC9414-4049-8940-9C62-21DA3B7FBC1A}" type="presOf" srcId="{2D104EAC-ABA2-434B-87E6-A428C86BF034}" destId="{5918B924-0292-B140-B01A-23FA6843F350}" srcOrd="0" destOrd="0" presId="urn:microsoft.com/office/officeart/2005/8/layout/hierarchy6"/>
    <dgm:cxn modelId="{1DA346DD-432B-A244-BDF2-8908B6492A09}" srcId="{035F1B9B-5DC8-EE40-8A28-9E54CC5F50F1}" destId="{E87EAFC9-C551-0F47-8D57-1683C80D9861}" srcOrd="1" destOrd="0" parTransId="{4EF68389-8AFA-FC46-BA15-3F43B9EF8536}" sibTransId="{971D1DF2-70AE-9647-80EA-A97EC72D8E03}"/>
    <dgm:cxn modelId="{356F8F2E-98A5-FD47-B8A5-BBC3D8AE082F}" type="presOf" srcId="{24A379D7-A147-CE48-87BE-2AD4D59ED1FC}" destId="{74C1CE0D-7070-E64B-A009-D526DB10E0C7}" srcOrd="0" destOrd="0" presId="urn:microsoft.com/office/officeart/2005/8/layout/hierarchy6"/>
    <dgm:cxn modelId="{655578B1-B994-6A47-915F-23312ADCF302}" type="presOf" srcId="{035F1B9B-5DC8-EE40-8A28-9E54CC5F50F1}" destId="{D37F550C-BBE6-EE4E-AD64-226B4F7D0294}" srcOrd="0" destOrd="0" presId="urn:microsoft.com/office/officeart/2005/8/layout/hierarchy6"/>
    <dgm:cxn modelId="{6FDEB648-F205-8B48-8D1D-8E9DF725DB9A}" type="presOf" srcId="{8A4A32A0-CCFC-DB42-93DB-3F0224A1DFF7}" destId="{929F0768-10A6-E843-A14C-7A01D7FDCCC2}" srcOrd="0" destOrd="0" presId="urn:microsoft.com/office/officeart/2005/8/layout/hierarchy6"/>
    <dgm:cxn modelId="{9B94CC3E-7E78-D949-B53E-01F60DC6D7FF}" type="presOf" srcId="{63432E73-14BC-FC48-960D-5AD3C09F73D1}" destId="{3C698EFF-7959-714E-9C7E-B40C689E7A54}" srcOrd="0" destOrd="0" presId="urn:microsoft.com/office/officeart/2005/8/layout/hierarchy6"/>
    <dgm:cxn modelId="{5051E890-2AA0-514C-95D0-03F6B3338A19}" srcId="{035F1B9B-5DC8-EE40-8A28-9E54CC5F50F1}" destId="{86CD6473-AA37-DC4A-9175-00745A4B3A27}" srcOrd="0" destOrd="0" parTransId="{119039A4-C298-9648-95CD-A4A2E56F0DDC}" sibTransId="{551E24F0-F69A-194D-9ED9-FF4315BBAE2D}"/>
    <dgm:cxn modelId="{9AF9A3E9-FE98-6545-90E9-05CB585041BF}" type="presOf" srcId="{86CD6473-AA37-DC4A-9175-00745A4B3A27}" destId="{A3F76735-1659-A14F-A456-1D351B220F89}" srcOrd="0" destOrd="0" presId="urn:microsoft.com/office/officeart/2005/8/layout/hierarchy6"/>
    <dgm:cxn modelId="{D36B12FB-648A-C241-8404-8DFC6A99EDC0}" type="presOf" srcId="{DED96D4A-3417-F749-B8C3-6190518AF8AC}" destId="{6E401DB7-0CD8-4342-9006-F94BE8790D47}" srcOrd="0" destOrd="0" presId="urn:microsoft.com/office/officeart/2005/8/layout/hierarchy6"/>
    <dgm:cxn modelId="{6F6B69B5-371F-9442-A801-C1CB32523E1C}" type="presOf" srcId="{B9F88356-399E-D546-A2B2-AABB485EF8B7}" destId="{C2DDCEF0-85FB-F34C-BAFC-CC6C0633BF33}" srcOrd="0" destOrd="0" presId="urn:microsoft.com/office/officeart/2005/8/layout/hierarchy6"/>
    <dgm:cxn modelId="{44736390-736A-7A4B-8A93-B6D612366C96}" type="presOf" srcId="{D493E6BE-E00D-E24B-80F0-D22538A582A4}" destId="{B0061100-5024-FF48-9EC9-D0995BBA423C}" srcOrd="0" destOrd="0" presId="urn:microsoft.com/office/officeart/2005/8/layout/hierarchy6"/>
    <dgm:cxn modelId="{E577F77E-3E3D-1143-A19D-68C92E86D45D}" type="presOf" srcId="{45042252-9938-DA48-9D47-9DA0477D5CA2}" destId="{4DD28033-E6F6-3349-A0DD-53DFE3F56BAB}" srcOrd="0" destOrd="0" presId="urn:microsoft.com/office/officeart/2005/8/layout/hierarchy6"/>
    <dgm:cxn modelId="{702CF537-132E-8D47-A6F9-9221CDA356FF}" srcId="{E87EAFC9-C551-0F47-8D57-1683C80D9861}" destId="{24A379D7-A147-CE48-87BE-2AD4D59ED1FC}" srcOrd="2" destOrd="0" parTransId="{DED96D4A-3417-F749-B8C3-6190518AF8AC}" sibTransId="{8C2BF61F-81CE-7449-81AC-C6B294AB05BB}"/>
    <dgm:cxn modelId="{8A049564-86C1-CA49-BF78-4FB17C917C55}" type="presOf" srcId="{119039A4-C298-9648-95CD-A4A2E56F0DDC}" destId="{F361E8B8-CF2C-BC43-AB48-A10C0A7BCFC3}" srcOrd="0" destOrd="0" presId="urn:microsoft.com/office/officeart/2005/8/layout/hierarchy6"/>
    <dgm:cxn modelId="{14D33C8C-38CA-0942-995A-0CE4F3CAF649}" type="presOf" srcId="{E87EAFC9-C551-0F47-8D57-1683C80D9861}" destId="{E31DCB8C-8389-0E4D-8E23-2D8BA82A24FA}" srcOrd="0" destOrd="0" presId="urn:microsoft.com/office/officeart/2005/8/layout/hierarchy6"/>
    <dgm:cxn modelId="{09FE7CF0-95D4-6049-994B-06C1E23E398A}" srcId="{E87EAFC9-C551-0F47-8D57-1683C80D9861}" destId="{D493E6BE-E00D-E24B-80F0-D22538A582A4}" srcOrd="1" destOrd="0" parTransId="{2D104EAC-ABA2-434B-87E6-A428C86BF034}" sibTransId="{7E8777E6-2700-9B4A-AC63-FCC1789717DA}"/>
    <dgm:cxn modelId="{34E64DCB-4186-C040-84EC-8618F15CF1D2}" srcId="{E87EAFC9-C551-0F47-8D57-1683C80D9861}" destId="{45042252-9938-DA48-9D47-9DA0477D5CA2}" srcOrd="0" destOrd="0" parTransId="{B9F88356-399E-D546-A2B2-AABB485EF8B7}" sibTransId="{718ECA3D-DF80-C946-87A9-F50C0A677B8A}"/>
    <dgm:cxn modelId="{FE1CBCEC-4704-9F4B-AD96-608CC5DD75E0}" srcId="{86CD6473-AA37-DC4A-9175-00745A4B3A27}" destId="{8A4A32A0-CCFC-DB42-93DB-3F0224A1DFF7}" srcOrd="0" destOrd="0" parTransId="{ED073B02-EF24-984A-A8CA-5D2B59726888}" sibTransId="{11DD487E-97F4-BA41-8653-CF53FC3CEC95}"/>
    <dgm:cxn modelId="{BE885067-94A3-C547-858C-002E8D64EA52}" srcId="{63432E73-14BC-FC48-960D-5AD3C09F73D1}" destId="{035F1B9B-5DC8-EE40-8A28-9E54CC5F50F1}" srcOrd="0" destOrd="0" parTransId="{1C32E3A3-A114-C240-96E6-516CE93E8BD2}" sibTransId="{3F935375-832A-8E42-A434-BCE113BD076E}"/>
    <dgm:cxn modelId="{1FC66244-EDC3-854D-BF15-AC35CF26E488}" type="presParOf" srcId="{3C698EFF-7959-714E-9C7E-B40C689E7A54}" destId="{78C6C8E6-F9FD-2646-875E-08B724823CF3}" srcOrd="0" destOrd="0" presId="urn:microsoft.com/office/officeart/2005/8/layout/hierarchy6"/>
    <dgm:cxn modelId="{07B376CB-A0DD-4748-B439-270866D228E1}" type="presParOf" srcId="{78C6C8E6-F9FD-2646-875E-08B724823CF3}" destId="{4713837A-4F9A-1141-B115-2690CD507C03}" srcOrd="0" destOrd="0" presId="urn:microsoft.com/office/officeart/2005/8/layout/hierarchy6"/>
    <dgm:cxn modelId="{79D76ADA-86A2-B64C-8C3B-BCAB0A4EBC3A}" type="presParOf" srcId="{4713837A-4F9A-1141-B115-2690CD507C03}" destId="{FFA62532-FF1C-8F40-927C-6BD30258B832}" srcOrd="0" destOrd="0" presId="urn:microsoft.com/office/officeart/2005/8/layout/hierarchy6"/>
    <dgm:cxn modelId="{CBEE24EF-BB9F-F64C-AFE9-DDBB0FCFF215}" type="presParOf" srcId="{FFA62532-FF1C-8F40-927C-6BD30258B832}" destId="{D37F550C-BBE6-EE4E-AD64-226B4F7D0294}" srcOrd="0" destOrd="0" presId="urn:microsoft.com/office/officeart/2005/8/layout/hierarchy6"/>
    <dgm:cxn modelId="{96E7B3A5-E46D-474D-BCEA-8C429B7A91F2}" type="presParOf" srcId="{FFA62532-FF1C-8F40-927C-6BD30258B832}" destId="{E64241FE-8291-9147-8EE0-1D5492EFF150}" srcOrd="1" destOrd="0" presId="urn:microsoft.com/office/officeart/2005/8/layout/hierarchy6"/>
    <dgm:cxn modelId="{314B48D6-9A74-7F42-A024-BD6090ECCF52}" type="presParOf" srcId="{E64241FE-8291-9147-8EE0-1D5492EFF150}" destId="{F361E8B8-CF2C-BC43-AB48-A10C0A7BCFC3}" srcOrd="0" destOrd="0" presId="urn:microsoft.com/office/officeart/2005/8/layout/hierarchy6"/>
    <dgm:cxn modelId="{B84831D3-2516-A545-9B3D-5AA91AB3E072}" type="presParOf" srcId="{E64241FE-8291-9147-8EE0-1D5492EFF150}" destId="{44DC4E11-46E9-FB4C-9097-B4C5800FEDF5}" srcOrd="1" destOrd="0" presId="urn:microsoft.com/office/officeart/2005/8/layout/hierarchy6"/>
    <dgm:cxn modelId="{BD44E947-EA8B-A141-B00E-991B12C38BD5}" type="presParOf" srcId="{44DC4E11-46E9-FB4C-9097-B4C5800FEDF5}" destId="{A3F76735-1659-A14F-A456-1D351B220F89}" srcOrd="0" destOrd="0" presId="urn:microsoft.com/office/officeart/2005/8/layout/hierarchy6"/>
    <dgm:cxn modelId="{2BB0B444-ED60-A947-B51E-8FF2551E1182}" type="presParOf" srcId="{44DC4E11-46E9-FB4C-9097-B4C5800FEDF5}" destId="{03C465EA-8AF5-4B46-8AE3-798A90133E30}" srcOrd="1" destOrd="0" presId="urn:microsoft.com/office/officeart/2005/8/layout/hierarchy6"/>
    <dgm:cxn modelId="{C21B4A3D-7B50-D942-863C-D61A56EB0DE6}" type="presParOf" srcId="{03C465EA-8AF5-4B46-8AE3-798A90133E30}" destId="{FE3B0A42-54C7-A040-A6C3-5B18BD5DCA5D}" srcOrd="0" destOrd="0" presId="urn:microsoft.com/office/officeart/2005/8/layout/hierarchy6"/>
    <dgm:cxn modelId="{7C3581C7-A831-5B4B-94D6-E3E05BCF7C3F}" type="presParOf" srcId="{03C465EA-8AF5-4B46-8AE3-798A90133E30}" destId="{81704278-507F-B445-B6D7-AE0B262D252D}" srcOrd="1" destOrd="0" presId="urn:microsoft.com/office/officeart/2005/8/layout/hierarchy6"/>
    <dgm:cxn modelId="{A6C9F1DC-4709-CE49-9A1D-81F29ADEE843}" type="presParOf" srcId="{81704278-507F-B445-B6D7-AE0B262D252D}" destId="{929F0768-10A6-E843-A14C-7A01D7FDCCC2}" srcOrd="0" destOrd="0" presId="urn:microsoft.com/office/officeart/2005/8/layout/hierarchy6"/>
    <dgm:cxn modelId="{D6356A37-4DD1-2041-B6B0-F0E36B184104}" type="presParOf" srcId="{81704278-507F-B445-B6D7-AE0B262D252D}" destId="{D9410960-A8E2-454C-AF71-E0781B693164}" srcOrd="1" destOrd="0" presId="urn:microsoft.com/office/officeart/2005/8/layout/hierarchy6"/>
    <dgm:cxn modelId="{2C54A4DB-F8DE-1A4E-A742-4EB83790AB2C}" type="presParOf" srcId="{E64241FE-8291-9147-8EE0-1D5492EFF150}" destId="{32A35072-C63E-2A4D-BB3C-2EF1372E5E7E}" srcOrd="2" destOrd="0" presId="urn:microsoft.com/office/officeart/2005/8/layout/hierarchy6"/>
    <dgm:cxn modelId="{991F8DA0-3B4F-8F41-B3C9-95FC644471B7}" type="presParOf" srcId="{E64241FE-8291-9147-8EE0-1D5492EFF150}" destId="{56FE2BD3-3942-3C4C-9C6A-265C8D262541}" srcOrd="3" destOrd="0" presId="urn:microsoft.com/office/officeart/2005/8/layout/hierarchy6"/>
    <dgm:cxn modelId="{DB392342-5925-8548-B0AB-452521AA3E4A}" type="presParOf" srcId="{56FE2BD3-3942-3C4C-9C6A-265C8D262541}" destId="{E31DCB8C-8389-0E4D-8E23-2D8BA82A24FA}" srcOrd="0" destOrd="0" presId="urn:microsoft.com/office/officeart/2005/8/layout/hierarchy6"/>
    <dgm:cxn modelId="{CBCDC881-0624-FA45-A9B2-E757A53D2CC4}" type="presParOf" srcId="{56FE2BD3-3942-3C4C-9C6A-265C8D262541}" destId="{B06B8CBE-2049-7E4B-B14E-268A3CEA6BDC}" srcOrd="1" destOrd="0" presId="urn:microsoft.com/office/officeart/2005/8/layout/hierarchy6"/>
    <dgm:cxn modelId="{38548807-1C78-D24E-821D-D84687DFCF22}" type="presParOf" srcId="{B06B8CBE-2049-7E4B-B14E-268A3CEA6BDC}" destId="{C2DDCEF0-85FB-F34C-BAFC-CC6C0633BF33}" srcOrd="0" destOrd="0" presId="urn:microsoft.com/office/officeart/2005/8/layout/hierarchy6"/>
    <dgm:cxn modelId="{01412BDE-9749-9E48-92F8-8E8483E30D4E}" type="presParOf" srcId="{B06B8CBE-2049-7E4B-B14E-268A3CEA6BDC}" destId="{F1261927-C8E6-D146-B644-01DBC541FB6E}" srcOrd="1" destOrd="0" presId="urn:microsoft.com/office/officeart/2005/8/layout/hierarchy6"/>
    <dgm:cxn modelId="{4880C99E-1057-9649-9F4B-FC77D4719909}" type="presParOf" srcId="{F1261927-C8E6-D146-B644-01DBC541FB6E}" destId="{4DD28033-E6F6-3349-A0DD-53DFE3F56BAB}" srcOrd="0" destOrd="0" presId="urn:microsoft.com/office/officeart/2005/8/layout/hierarchy6"/>
    <dgm:cxn modelId="{3CEE5324-467A-8048-87AD-A135CADC2078}" type="presParOf" srcId="{F1261927-C8E6-D146-B644-01DBC541FB6E}" destId="{A50293F6-25C7-704F-A2DB-9E607CB1AA66}" srcOrd="1" destOrd="0" presId="urn:microsoft.com/office/officeart/2005/8/layout/hierarchy6"/>
    <dgm:cxn modelId="{2CFB701C-134E-4A42-AE47-C955484BFC62}" type="presParOf" srcId="{B06B8CBE-2049-7E4B-B14E-268A3CEA6BDC}" destId="{5918B924-0292-B140-B01A-23FA6843F350}" srcOrd="2" destOrd="0" presId="urn:microsoft.com/office/officeart/2005/8/layout/hierarchy6"/>
    <dgm:cxn modelId="{195CEF76-7DDE-CD48-BFD3-A162989F1524}" type="presParOf" srcId="{B06B8CBE-2049-7E4B-B14E-268A3CEA6BDC}" destId="{99CBC27D-B0E9-6B48-847A-15727F70C56B}" srcOrd="3" destOrd="0" presId="urn:microsoft.com/office/officeart/2005/8/layout/hierarchy6"/>
    <dgm:cxn modelId="{0ACC7E68-74FA-AA44-8996-7C3DDBDD934E}" type="presParOf" srcId="{99CBC27D-B0E9-6B48-847A-15727F70C56B}" destId="{B0061100-5024-FF48-9EC9-D0995BBA423C}" srcOrd="0" destOrd="0" presId="urn:microsoft.com/office/officeart/2005/8/layout/hierarchy6"/>
    <dgm:cxn modelId="{8AF03EB7-C651-DB44-B187-5011083CDE19}" type="presParOf" srcId="{99CBC27D-B0E9-6B48-847A-15727F70C56B}" destId="{7EBEA758-576E-274A-9121-BB9C98C8F6EB}" srcOrd="1" destOrd="0" presId="urn:microsoft.com/office/officeart/2005/8/layout/hierarchy6"/>
    <dgm:cxn modelId="{28A5ACDA-08B5-CD4D-A755-8721E0E8522F}" type="presParOf" srcId="{B06B8CBE-2049-7E4B-B14E-268A3CEA6BDC}" destId="{6E401DB7-0CD8-4342-9006-F94BE8790D47}" srcOrd="4" destOrd="0" presId="urn:microsoft.com/office/officeart/2005/8/layout/hierarchy6"/>
    <dgm:cxn modelId="{9E9BB7AA-E312-734E-9F16-9B74A3093DAA}" type="presParOf" srcId="{B06B8CBE-2049-7E4B-B14E-268A3CEA6BDC}" destId="{13511131-9D09-CB48-ABF4-EEF73BE39281}" srcOrd="5" destOrd="0" presId="urn:microsoft.com/office/officeart/2005/8/layout/hierarchy6"/>
    <dgm:cxn modelId="{EF5419F8-41D2-2349-8615-58F76F9CEFA7}" type="presParOf" srcId="{13511131-9D09-CB48-ABF4-EEF73BE39281}" destId="{74C1CE0D-7070-E64B-A009-D526DB10E0C7}" srcOrd="0" destOrd="0" presId="urn:microsoft.com/office/officeart/2005/8/layout/hierarchy6"/>
    <dgm:cxn modelId="{1392DCB5-B14E-3C4E-8A9D-E8AE5911FFF1}" type="presParOf" srcId="{13511131-9D09-CB48-ABF4-EEF73BE39281}" destId="{527934F5-402E-764D-B3BD-8F84391900C6}" srcOrd="1" destOrd="0" presId="urn:microsoft.com/office/officeart/2005/8/layout/hierarchy6"/>
    <dgm:cxn modelId="{A43BAE14-ED9E-A34D-BDDA-BB2A7C785295}" type="presParOf" srcId="{3C698EFF-7959-714E-9C7E-B40C689E7A54}" destId="{1A91D14C-006A-504E-B542-FF515717BF33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C44EF4-5C45-4C14-97D8-7C7A67BA632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BF02234-B223-47D0-B84F-E993D27C4E67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#compound-container </a:t>
          </a:r>
          <a:endParaRPr lang="it-IT" sz="1400" dirty="0">
            <a:solidFill>
              <a:schemeClr val="tx1"/>
            </a:solidFill>
          </a:endParaRPr>
        </a:p>
      </dgm:t>
    </dgm:pt>
    <dgm:pt modelId="{9C9EDA92-6910-4EDD-90AE-2E0D542B5CD1}" type="parTrans" cxnId="{46BBF6BC-ED40-437A-8785-0C119E17BBCE}">
      <dgm:prSet/>
      <dgm:spPr/>
      <dgm:t>
        <a:bodyPr/>
        <a:lstStyle/>
        <a:p>
          <a:endParaRPr lang="it-IT"/>
        </a:p>
      </dgm:t>
    </dgm:pt>
    <dgm:pt modelId="{A07DA3FC-901E-475A-8969-4FDF13305E03}" type="sibTrans" cxnId="{46BBF6BC-ED40-437A-8785-0C119E17BBCE}">
      <dgm:prSet/>
      <dgm:spPr/>
      <dgm:t>
        <a:bodyPr/>
        <a:lstStyle/>
        <a:p>
          <a:endParaRPr lang="it-IT"/>
        </a:p>
      </dgm:t>
    </dgm:pt>
    <dgm:pt modelId="{13DB36D3-DA84-4ECD-B6A3-4E666CC4941D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50D4D969-B69F-44B1-B4FC-D61A8EA87418}" type="parTrans" cxnId="{A945FEEE-0BBE-4BDC-8482-B9580842DF09}">
      <dgm:prSet/>
      <dgm:spPr/>
      <dgm:t>
        <a:bodyPr/>
        <a:lstStyle/>
        <a:p>
          <a:endParaRPr lang="it-IT"/>
        </a:p>
      </dgm:t>
    </dgm:pt>
    <dgm:pt modelId="{5FD52224-6506-487E-8577-1AC4E60208C1}" type="sibTrans" cxnId="{A945FEEE-0BBE-4BDC-8482-B9580842DF09}">
      <dgm:prSet/>
      <dgm:spPr/>
      <dgm:t>
        <a:bodyPr/>
        <a:lstStyle/>
        <a:p>
          <a:endParaRPr lang="it-IT"/>
        </a:p>
      </dgm:t>
    </dgm:pt>
    <dgm:pt modelId="{5AD2A041-520F-454D-ABC6-839AFEC69B10}">
      <dgm:prSet phldrT="[Testo]" custT="1"/>
      <dgm:spPr>
        <a:solidFill>
          <a:srgbClr val="FFC000"/>
        </a:solidFill>
      </dgm:spPr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E552FB64-A87A-4BAD-84F1-3B971C29A38B}" type="parTrans" cxnId="{76758745-865B-4C4F-AC38-1616F69A2574}">
      <dgm:prSet/>
      <dgm:spPr/>
      <dgm:t>
        <a:bodyPr/>
        <a:lstStyle/>
        <a:p>
          <a:endParaRPr lang="it-IT"/>
        </a:p>
      </dgm:t>
    </dgm:pt>
    <dgm:pt modelId="{6F906A74-D441-4A02-895F-F5DEC939BC6A}" type="sibTrans" cxnId="{76758745-865B-4C4F-AC38-1616F69A2574}">
      <dgm:prSet/>
      <dgm:spPr/>
      <dgm:t>
        <a:bodyPr/>
        <a:lstStyle/>
        <a:p>
          <a:endParaRPr lang="it-IT"/>
        </a:p>
      </dgm:t>
    </dgm:pt>
    <dgm:pt modelId="{D27C30D6-9644-4016-9BB8-3C822572583D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gm:t>
    </dgm:pt>
    <dgm:pt modelId="{85FC93F5-6C70-4E23-8E28-5FDA174856CD}" type="parTrans" cxnId="{5A54ADD1-2615-42C4-8637-E9B1BE0295C1}">
      <dgm:prSet/>
      <dgm:spPr/>
      <dgm:t>
        <a:bodyPr/>
        <a:lstStyle/>
        <a:p>
          <a:endParaRPr lang="it-IT"/>
        </a:p>
      </dgm:t>
    </dgm:pt>
    <dgm:pt modelId="{1C20F24D-60CD-4B44-BC8F-9565A09B2E13}" type="sibTrans" cxnId="{5A54ADD1-2615-42C4-8637-E9B1BE0295C1}">
      <dgm:prSet/>
      <dgm:spPr/>
      <dgm:t>
        <a:bodyPr/>
        <a:lstStyle/>
        <a:p>
          <a:endParaRPr lang="it-IT"/>
        </a:p>
      </dgm:t>
    </dgm:pt>
    <dgm:pt modelId="{349503A3-E89D-4D56-9A0B-967DAA95F7D4}" type="pres">
      <dgm:prSet presAssocID="{94C44EF4-5C45-4C14-97D8-7C7A67BA632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6FF31EE-9DFE-4B43-AC6F-C0E324CD6C61}" type="pres">
      <dgm:prSet presAssocID="{5BF02234-B223-47D0-B84F-E993D27C4E67}" presName="root1" presStyleCnt="0"/>
      <dgm:spPr/>
    </dgm:pt>
    <dgm:pt modelId="{0C93E613-6507-4D25-8C09-D4CC25188B06}" type="pres">
      <dgm:prSet presAssocID="{5BF02234-B223-47D0-B84F-E993D27C4E67}" presName="LevelOneTextNode" presStyleLbl="node0" presStyleIdx="0" presStyleCnt="1" custAng="5400000" custScaleX="107706" custScaleY="100000" custLinFactNeighborX="53978" custLinFactNeighborY="-2336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66918039-FC4C-49A4-9BF8-EBB8607C0A9C}" type="pres">
      <dgm:prSet presAssocID="{5BF02234-B223-47D0-B84F-E993D27C4E67}" presName="level2hierChild" presStyleCnt="0"/>
      <dgm:spPr/>
    </dgm:pt>
    <dgm:pt modelId="{299E2EE0-E61F-418A-AFBC-847B73855505}" type="pres">
      <dgm:prSet presAssocID="{50D4D969-B69F-44B1-B4FC-D61A8EA87418}" presName="conn2-1" presStyleLbl="parChTrans1D2" presStyleIdx="0" presStyleCnt="3"/>
      <dgm:spPr/>
      <dgm:t>
        <a:bodyPr/>
        <a:lstStyle/>
        <a:p>
          <a:endParaRPr lang="it-IT"/>
        </a:p>
      </dgm:t>
    </dgm:pt>
    <dgm:pt modelId="{B3DF4160-E357-4CEC-8D8C-38CF023B0025}" type="pres">
      <dgm:prSet presAssocID="{50D4D969-B69F-44B1-B4FC-D61A8EA87418}" presName="connTx" presStyleLbl="parChTrans1D2" presStyleIdx="0" presStyleCnt="3"/>
      <dgm:spPr/>
      <dgm:t>
        <a:bodyPr/>
        <a:lstStyle/>
        <a:p>
          <a:endParaRPr lang="it-IT"/>
        </a:p>
      </dgm:t>
    </dgm:pt>
    <dgm:pt modelId="{CA5B9755-BEF9-436D-BD0F-4E0FFB19D6F8}" type="pres">
      <dgm:prSet presAssocID="{13DB36D3-DA84-4ECD-B6A3-4E666CC4941D}" presName="root2" presStyleCnt="0"/>
      <dgm:spPr/>
    </dgm:pt>
    <dgm:pt modelId="{25384D33-E260-4F71-A20A-2805A8CE183A}" type="pres">
      <dgm:prSet presAssocID="{13DB36D3-DA84-4ECD-B6A3-4E666CC4941D}" presName="LevelTwoTextNode" presStyleLbl="node2" presStyleIdx="0" presStyleCnt="3" custScaleX="79136" custScaleY="79135" custLinFactNeighborX="34208" custLinFactNeighborY="5017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AE4AFA97-D893-4E33-B88E-3F47575858E8}" type="pres">
      <dgm:prSet presAssocID="{13DB36D3-DA84-4ECD-B6A3-4E666CC4941D}" presName="level3hierChild" presStyleCnt="0"/>
      <dgm:spPr/>
    </dgm:pt>
    <dgm:pt modelId="{034B6200-528F-446A-BBB1-5AEB0D81F8AF}" type="pres">
      <dgm:prSet presAssocID="{85FC93F5-6C70-4E23-8E28-5FDA174856CD}" presName="conn2-1" presStyleLbl="parChTrans1D2" presStyleIdx="1" presStyleCnt="3"/>
      <dgm:spPr/>
      <dgm:t>
        <a:bodyPr/>
        <a:lstStyle/>
        <a:p>
          <a:endParaRPr lang="it-IT"/>
        </a:p>
      </dgm:t>
    </dgm:pt>
    <dgm:pt modelId="{9B04FB9D-91F4-4BAE-9C70-7ABAF1E54B51}" type="pres">
      <dgm:prSet presAssocID="{85FC93F5-6C70-4E23-8E28-5FDA174856CD}" presName="connTx" presStyleLbl="parChTrans1D2" presStyleIdx="1" presStyleCnt="3"/>
      <dgm:spPr/>
      <dgm:t>
        <a:bodyPr/>
        <a:lstStyle/>
        <a:p>
          <a:endParaRPr lang="it-IT"/>
        </a:p>
      </dgm:t>
    </dgm:pt>
    <dgm:pt modelId="{7858F226-48C5-4424-867C-5A44CD0B8791}" type="pres">
      <dgm:prSet presAssocID="{D27C30D6-9644-4016-9BB8-3C822572583D}" presName="root2" presStyleCnt="0"/>
      <dgm:spPr/>
    </dgm:pt>
    <dgm:pt modelId="{C03E32E7-401A-4988-9678-F767B4FBF8E8}" type="pres">
      <dgm:prSet presAssocID="{D27C30D6-9644-4016-9BB8-3C822572583D}" presName="LevelTwoTextNode" presStyleLbl="node2" presStyleIdx="1" presStyleCnt="3" custScaleX="79136" custScaleY="79135" custLinFactNeighborX="34208" custLinFactNeighborY="5017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4A3106C8-41A7-43CF-9297-DF21A1F59323}" type="pres">
      <dgm:prSet presAssocID="{D27C30D6-9644-4016-9BB8-3C822572583D}" presName="level3hierChild" presStyleCnt="0"/>
      <dgm:spPr/>
    </dgm:pt>
    <dgm:pt modelId="{3071AC70-6248-4E89-80A4-27B44A5337D7}" type="pres">
      <dgm:prSet presAssocID="{E552FB64-A87A-4BAD-84F1-3B971C29A38B}" presName="conn2-1" presStyleLbl="parChTrans1D2" presStyleIdx="2" presStyleCnt="3"/>
      <dgm:spPr/>
      <dgm:t>
        <a:bodyPr/>
        <a:lstStyle/>
        <a:p>
          <a:endParaRPr lang="it-IT"/>
        </a:p>
      </dgm:t>
    </dgm:pt>
    <dgm:pt modelId="{A5176113-B01D-4337-B2A7-1E617BC65B03}" type="pres">
      <dgm:prSet presAssocID="{E552FB64-A87A-4BAD-84F1-3B971C29A38B}" presName="connTx" presStyleLbl="parChTrans1D2" presStyleIdx="2" presStyleCnt="3"/>
      <dgm:spPr/>
      <dgm:t>
        <a:bodyPr/>
        <a:lstStyle/>
        <a:p>
          <a:endParaRPr lang="it-IT"/>
        </a:p>
      </dgm:t>
    </dgm:pt>
    <dgm:pt modelId="{5A1287EE-A47D-4EDF-B68B-BBF27369ABE3}" type="pres">
      <dgm:prSet presAssocID="{5AD2A041-520F-454D-ABC6-839AFEC69B10}" presName="root2" presStyleCnt="0"/>
      <dgm:spPr/>
    </dgm:pt>
    <dgm:pt modelId="{566B6BBF-FE5F-4404-99E5-C2B9278B4F0E}" type="pres">
      <dgm:prSet presAssocID="{5AD2A041-520F-454D-ABC6-839AFEC69B10}" presName="LevelTwoTextNode" presStyleLbl="node2" presStyleIdx="2" presStyleCnt="3" custScaleX="79136" custScaleY="79135" custLinFactNeighborX="34208" custLinFactNeighborY="5017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28F6E2C3-BE11-4077-8D52-885BA3205F3A}" type="pres">
      <dgm:prSet presAssocID="{5AD2A041-520F-454D-ABC6-839AFEC69B10}" presName="level3hierChild" presStyleCnt="0"/>
      <dgm:spPr/>
    </dgm:pt>
  </dgm:ptLst>
  <dgm:cxnLst>
    <dgm:cxn modelId="{A2371806-D3D7-4D62-89F7-B46DD406C2DC}" type="presOf" srcId="{85FC93F5-6C70-4E23-8E28-5FDA174856CD}" destId="{9B04FB9D-91F4-4BAE-9C70-7ABAF1E54B51}" srcOrd="1" destOrd="0" presId="urn:microsoft.com/office/officeart/2008/layout/HorizontalMultiLevelHierarchy"/>
    <dgm:cxn modelId="{3F161BAB-0099-4AEE-A5BC-BBC134D9BA63}" type="presOf" srcId="{85FC93F5-6C70-4E23-8E28-5FDA174856CD}" destId="{034B6200-528F-446A-BBB1-5AEB0D81F8AF}" srcOrd="0" destOrd="0" presId="urn:microsoft.com/office/officeart/2008/layout/HorizontalMultiLevelHierarchy"/>
    <dgm:cxn modelId="{7303D98D-31E0-4943-B710-AF6E41F571BB}" type="presOf" srcId="{94C44EF4-5C45-4C14-97D8-7C7A67BA6324}" destId="{349503A3-E89D-4D56-9A0B-967DAA95F7D4}" srcOrd="0" destOrd="0" presId="urn:microsoft.com/office/officeart/2008/layout/HorizontalMultiLevelHierarchy"/>
    <dgm:cxn modelId="{76758745-865B-4C4F-AC38-1616F69A2574}" srcId="{5BF02234-B223-47D0-B84F-E993D27C4E67}" destId="{5AD2A041-520F-454D-ABC6-839AFEC69B10}" srcOrd="2" destOrd="0" parTransId="{E552FB64-A87A-4BAD-84F1-3B971C29A38B}" sibTransId="{6F906A74-D441-4A02-895F-F5DEC939BC6A}"/>
    <dgm:cxn modelId="{46BBF6BC-ED40-437A-8785-0C119E17BBCE}" srcId="{94C44EF4-5C45-4C14-97D8-7C7A67BA6324}" destId="{5BF02234-B223-47D0-B84F-E993D27C4E67}" srcOrd="0" destOrd="0" parTransId="{9C9EDA92-6910-4EDD-90AE-2E0D542B5CD1}" sibTransId="{A07DA3FC-901E-475A-8969-4FDF13305E03}"/>
    <dgm:cxn modelId="{67CD2D18-F665-4937-A234-753C057AD843}" type="presOf" srcId="{13DB36D3-DA84-4ECD-B6A3-4E666CC4941D}" destId="{25384D33-E260-4F71-A20A-2805A8CE183A}" srcOrd="0" destOrd="0" presId="urn:microsoft.com/office/officeart/2008/layout/HorizontalMultiLevelHierarchy"/>
    <dgm:cxn modelId="{DE036761-9336-4D03-BB9A-9C0A4F48F8BE}" type="presOf" srcId="{5BF02234-B223-47D0-B84F-E993D27C4E67}" destId="{0C93E613-6507-4D25-8C09-D4CC25188B06}" srcOrd="0" destOrd="0" presId="urn:microsoft.com/office/officeart/2008/layout/HorizontalMultiLevelHierarchy"/>
    <dgm:cxn modelId="{BE257EE1-41A4-4F78-B89B-DD776FE12E58}" type="presOf" srcId="{5AD2A041-520F-454D-ABC6-839AFEC69B10}" destId="{566B6BBF-FE5F-4404-99E5-C2B9278B4F0E}" srcOrd="0" destOrd="0" presId="urn:microsoft.com/office/officeart/2008/layout/HorizontalMultiLevelHierarchy"/>
    <dgm:cxn modelId="{7D0F73F9-4E30-46EA-8F94-9C4E24D9E6DB}" type="presOf" srcId="{50D4D969-B69F-44B1-B4FC-D61A8EA87418}" destId="{299E2EE0-E61F-418A-AFBC-847B73855505}" srcOrd="0" destOrd="0" presId="urn:microsoft.com/office/officeart/2008/layout/HorizontalMultiLevelHierarchy"/>
    <dgm:cxn modelId="{A945FEEE-0BBE-4BDC-8482-B9580842DF09}" srcId="{5BF02234-B223-47D0-B84F-E993D27C4E67}" destId="{13DB36D3-DA84-4ECD-B6A3-4E666CC4941D}" srcOrd="0" destOrd="0" parTransId="{50D4D969-B69F-44B1-B4FC-D61A8EA87418}" sibTransId="{5FD52224-6506-487E-8577-1AC4E60208C1}"/>
    <dgm:cxn modelId="{C42E0910-FABF-41A6-943F-5AB6069A489E}" type="presOf" srcId="{50D4D969-B69F-44B1-B4FC-D61A8EA87418}" destId="{B3DF4160-E357-4CEC-8D8C-38CF023B0025}" srcOrd="1" destOrd="0" presId="urn:microsoft.com/office/officeart/2008/layout/HorizontalMultiLevelHierarchy"/>
    <dgm:cxn modelId="{6F9B206C-47B2-464F-B3DA-E4A5B8D723F0}" type="presOf" srcId="{D27C30D6-9644-4016-9BB8-3C822572583D}" destId="{C03E32E7-401A-4988-9678-F767B4FBF8E8}" srcOrd="0" destOrd="0" presId="urn:microsoft.com/office/officeart/2008/layout/HorizontalMultiLevelHierarchy"/>
    <dgm:cxn modelId="{3BD452D5-7B40-4CF0-A99E-ECEF57566A02}" type="presOf" srcId="{E552FB64-A87A-4BAD-84F1-3B971C29A38B}" destId="{A5176113-B01D-4337-B2A7-1E617BC65B03}" srcOrd="1" destOrd="0" presId="urn:microsoft.com/office/officeart/2008/layout/HorizontalMultiLevelHierarchy"/>
    <dgm:cxn modelId="{5A54ADD1-2615-42C4-8637-E9B1BE0295C1}" srcId="{5BF02234-B223-47D0-B84F-E993D27C4E67}" destId="{D27C30D6-9644-4016-9BB8-3C822572583D}" srcOrd="1" destOrd="0" parTransId="{85FC93F5-6C70-4E23-8E28-5FDA174856CD}" sibTransId="{1C20F24D-60CD-4B44-BC8F-9565A09B2E13}"/>
    <dgm:cxn modelId="{F2BD9AED-3168-409C-8602-B2DB1DD5A371}" type="presOf" srcId="{E552FB64-A87A-4BAD-84F1-3B971C29A38B}" destId="{3071AC70-6248-4E89-80A4-27B44A5337D7}" srcOrd="0" destOrd="0" presId="urn:microsoft.com/office/officeart/2008/layout/HorizontalMultiLevelHierarchy"/>
    <dgm:cxn modelId="{7B7FB76B-1BF7-42F8-A817-565AFDAC932A}" type="presParOf" srcId="{349503A3-E89D-4D56-9A0B-967DAA95F7D4}" destId="{96FF31EE-9DFE-4B43-AC6F-C0E324CD6C61}" srcOrd="0" destOrd="0" presId="urn:microsoft.com/office/officeart/2008/layout/HorizontalMultiLevelHierarchy"/>
    <dgm:cxn modelId="{694BE8DA-9688-464A-B9E6-F22740A404CA}" type="presParOf" srcId="{96FF31EE-9DFE-4B43-AC6F-C0E324CD6C61}" destId="{0C93E613-6507-4D25-8C09-D4CC25188B06}" srcOrd="0" destOrd="0" presId="urn:microsoft.com/office/officeart/2008/layout/HorizontalMultiLevelHierarchy"/>
    <dgm:cxn modelId="{EAAAEBB8-7C2D-4207-80E5-24DF414683D2}" type="presParOf" srcId="{96FF31EE-9DFE-4B43-AC6F-C0E324CD6C61}" destId="{66918039-FC4C-49A4-9BF8-EBB8607C0A9C}" srcOrd="1" destOrd="0" presId="urn:microsoft.com/office/officeart/2008/layout/HorizontalMultiLevelHierarchy"/>
    <dgm:cxn modelId="{E68F4EA8-F4C9-4C58-87E8-5DE30C9A1484}" type="presParOf" srcId="{66918039-FC4C-49A4-9BF8-EBB8607C0A9C}" destId="{299E2EE0-E61F-418A-AFBC-847B73855505}" srcOrd="0" destOrd="0" presId="urn:microsoft.com/office/officeart/2008/layout/HorizontalMultiLevelHierarchy"/>
    <dgm:cxn modelId="{BEBD917F-8711-4157-B645-43FE5C0178A3}" type="presParOf" srcId="{299E2EE0-E61F-418A-AFBC-847B73855505}" destId="{B3DF4160-E357-4CEC-8D8C-38CF023B0025}" srcOrd="0" destOrd="0" presId="urn:microsoft.com/office/officeart/2008/layout/HorizontalMultiLevelHierarchy"/>
    <dgm:cxn modelId="{97885EF9-D11A-43EE-93BD-7293F6B539B9}" type="presParOf" srcId="{66918039-FC4C-49A4-9BF8-EBB8607C0A9C}" destId="{CA5B9755-BEF9-436D-BD0F-4E0FFB19D6F8}" srcOrd="1" destOrd="0" presId="urn:microsoft.com/office/officeart/2008/layout/HorizontalMultiLevelHierarchy"/>
    <dgm:cxn modelId="{EDCDAE23-8951-4F06-A0E4-E0948A202EDA}" type="presParOf" srcId="{CA5B9755-BEF9-436D-BD0F-4E0FFB19D6F8}" destId="{25384D33-E260-4F71-A20A-2805A8CE183A}" srcOrd="0" destOrd="0" presId="urn:microsoft.com/office/officeart/2008/layout/HorizontalMultiLevelHierarchy"/>
    <dgm:cxn modelId="{58C6CF2A-9AD2-481A-9F03-F5D261A721EF}" type="presParOf" srcId="{CA5B9755-BEF9-436D-BD0F-4E0FFB19D6F8}" destId="{AE4AFA97-D893-4E33-B88E-3F47575858E8}" srcOrd="1" destOrd="0" presId="urn:microsoft.com/office/officeart/2008/layout/HorizontalMultiLevelHierarchy"/>
    <dgm:cxn modelId="{BBA535B7-4FE1-4E4A-BBA9-D00CD09D493A}" type="presParOf" srcId="{66918039-FC4C-49A4-9BF8-EBB8607C0A9C}" destId="{034B6200-528F-446A-BBB1-5AEB0D81F8AF}" srcOrd="2" destOrd="0" presId="urn:microsoft.com/office/officeart/2008/layout/HorizontalMultiLevelHierarchy"/>
    <dgm:cxn modelId="{18B7E611-2CA3-4AFC-B5FD-B83E6E50D249}" type="presParOf" srcId="{034B6200-528F-446A-BBB1-5AEB0D81F8AF}" destId="{9B04FB9D-91F4-4BAE-9C70-7ABAF1E54B51}" srcOrd="0" destOrd="0" presId="urn:microsoft.com/office/officeart/2008/layout/HorizontalMultiLevelHierarchy"/>
    <dgm:cxn modelId="{5E4A250F-7802-4295-A296-0D8A8244D830}" type="presParOf" srcId="{66918039-FC4C-49A4-9BF8-EBB8607C0A9C}" destId="{7858F226-48C5-4424-867C-5A44CD0B8791}" srcOrd="3" destOrd="0" presId="urn:microsoft.com/office/officeart/2008/layout/HorizontalMultiLevelHierarchy"/>
    <dgm:cxn modelId="{06462A38-9AE7-41AF-ABBF-212D809DD618}" type="presParOf" srcId="{7858F226-48C5-4424-867C-5A44CD0B8791}" destId="{C03E32E7-401A-4988-9678-F767B4FBF8E8}" srcOrd="0" destOrd="0" presId="urn:microsoft.com/office/officeart/2008/layout/HorizontalMultiLevelHierarchy"/>
    <dgm:cxn modelId="{47F5D872-4B83-4C3B-83C9-2F0C8604FE8E}" type="presParOf" srcId="{7858F226-48C5-4424-867C-5A44CD0B8791}" destId="{4A3106C8-41A7-43CF-9297-DF21A1F59323}" srcOrd="1" destOrd="0" presId="urn:microsoft.com/office/officeart/2008/layout/HorizontalMultiLevelHierarchy"/>
    <dgm:cxn modelId="{AD135F88-749F-462D-AD60-4C3F12758FF8}" type="presParOf" srcId="{66918039-FC4C-49A4-9BF8-EBB8607C0A9C}" destId="{3071AC70-6248-4E89-80A4-27B44A5337D7}" srcOrd="4" destOrd="0" presId="urn:microsoft.com/office/officeart/2008/layout/HorizontalMultiLevelHierarchy"/>
    <dgm:cxn modelId="{25492641-0CFA-448E-A129-CCA425A52F8B}" type="presParOf" srcId="{3071AC70-6248-4E89-80A4-27B44A5337D7}" destId="{A5176113-B01D-4337-B2A7-1E617BC65B03}" srcOrd="0" destOrd="0" presId="urn:microsoft.com/office/officeart/2008/layout/HorizontalMultiLevelHierarchy"/>
    <dgm:cxn modelId="{37BBD0E7-B142-456C-8BF1-1F4EBDE27AEA}" type="presParOf" srcId="{66918039-FC4C-49A4-9BF8-EBB8607C0A9C}" destId="{5A1287EE-A47D-4EDF-B68B-BBF27369ABE3}" srcOrd="5" destOrd="0" presId="urn:microsoft.com/office/officeart/2008/layout/HorizontalMultiLevelHierarchy"/>
    <dgm:cxn modelId="{13AE4CEF-9ED0-4B06-8FFC-0AC8090BC6CD}" type="presParOf" srcId="{5A1287EE-A47D-4EDF-B68B-BBF27369ABE3}" destId="{566B6BBF-FE5F-4404-99E5-C2B9278B4F0E}" srcOrd="0" destOrd="0" presId="urn:microsoft.com/office/officeart/2008/layout/HorizontalMultiLevelHierarchy"/>
    <dgm:cxn modelId="{DA7BDAEC-5886-489A-8F2D-5E0D8F22EBAB}" type="presParOf" srcId="{5A1287EE-A47D-4EDF-B68B-BBF27369ABE3}" destId="{28F6E2C3-BE11-4077-8D52-885BA3205F3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4C44EF4-5C45-4C14-97D8-7C7A67BA632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BF02234-B223-47D0-B84F-E993D27C4E67}">
      <dgm:prSet phldrT="[Testo]" custT="1"/>
      <dgm:spPr/>
      <dgm:t>
        <a:bodyPr/>
        <a:lstStyle/>
        <a:p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.custom-</a:t>
          </a:r>
          <a:r>
            <a:rPr lang="it-IT" sz="1400" dirty="0" err="1">
              <a:solidFill>
                <a:schemeClr val="tx1"/>
              </a:solidFill>
              <a:latin typeface="Bahnschrift" panose="020B0502040204020203" pitchFamily="34" charset="0"/>
            </a:rPr>
            <a:t>table</a:t>
          </a:r>
          <a:r>
            <a:rPr lang="it-IT" sz="1400" dirty="0">
              <a:solidFill>
                <a:schemeClr val="tx1"/>
              </a:solidFill>
              <a:latin typeface="Bahnschrift" panose="020B0502040204020203" pitchFamily="34" charset="0"/>
            </a:rPr>
            <a:t> </a:t>
          </a:r>
          <a:endParaRPr lang="it-IT" sz="1400" dirty="0">
            <a:solidFill>
              <a:schemeClr val="tx1"/>
            </a:solidFill>
          </a:endParaRPr>
        </a:p>
      </dgm:t>
    </dgm:pt>
    <dgm:pt modelId="{9C9EDA92-6910-4EDD-90AE-2E0D542B5CD1}" type="parTrans" cxnId="{46BBF6BC-ED40-437A-8785-0C119E17BBCE}">
      <dgm:prSet/>
      <dgm:spPr/>
      <dgm:t>
        <a:bodyPr/>
        <a:lstStyle/>
        <a:p>
          <a:endParaRPr lang="it-IT"/>
        </a:p>
      </dgm:t>
    </dgm:pt>
    <dgm:pt modelId="{A07DA3FC-901E-475A-8969-4FDF13305E03}" type="sibTrans" cxnId="{46BBF6BC-ED40-437A-8785-0C119E17BBCE}">
      <dgm:prSet/>
      <dgm:spPr/>
      <dgm:t>
        <a:bodyPr/>
        <a:lstStyle/>
        <a:p>
          <a:endParaRPr lang="it-IT"/>
        </a:p>
      </dgm:t>
    </dgm:pt>
    <dgm:pt modelId="{13DB36D3-DA84-4ECD-B6A3-4E666CC4941D}">
      <dgm:prSet phldrT="[Testo]" custT="1"/>
      <dgm:spPr>
        <a:solidFill>
          <a:srgbClr val="C00000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50D4D969-B69F-44B1-B4FC-D61A8EA87418}" type="parTrans" cxnId="{A945FEEE-0BBE-4BDC-8482-B9580842DF09}">
      <dgm:prSet/>
      <dgm:spPr/>
      <dgm:t>
        <a:bodyPr/>
        <a:lstStyle/>
        <a:p>
          <a:endParaRPr lang="it-IT"/>
        </a:p>
      </dgm:t>
    </dgm:pt>
    <dgm:pt modelId="{5FD52224-6506-487E-8577-1AC4E60208C1}" type="sibTrans" cxnId="{A945FEEE-0BBE-4BDC-8482-B9580842DF09}">
      <dgm:prSet/>
      <dgm:spPr/>
      <dgm:t>
        <a:bodyPr/>
        <a:lstStyle/>
        <a:p>
          <a:endParaRPr lang="it-IT"/>
        </a:p>
      </dgm:t>
    </dgm:pt>
    <dgm:pt modelId="{5AD2A041-520F-454D-ABC6-839AFEC69B10}">
      <dgm:prSet phldrT="[Testo]" custT="1"/>
      <dgm:spPr>
        <a:solidFill>
          <a:srgbClr val="C00000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E552FB64-A87A-4BAD-84F1-3B971C29A38B}" type="parTrans" cxnId="{76758745-865B-4C4F-AC38-1616F69A2574}">
      <dgm:prSet/>
      <dgm:spPr/>
      <dgm:t>
        <a:bodyPr/>
        <a:lstStyle/>
        <a:p>
          <a:endParaRPr lang="it-IT"/>
        </a:p>
      </dgm:t>
    </dgm:pt>
    <dgm:pt modelId="{6F906A74-D441-4A02-895F-F5DEC939BC6A}" type="sibTrans" cxnId="{76758745-865B-4C4F-AC38-1616F69A2574}">
      <dgm:prSet/>
      <dgm:spPr/>
      <dgm:t>
        <a:bodyPr/>
        <a:lstStyle/>
        <a:p>
          <a:endParaRPr lang="it-IT"/>
        </a:p>
      </dgm:t>
    </dgm:pt>
    <dgm:pt modelId="{D27C30D6-9644-4016-9BB8-3C822572583D}">
      <dgm:prSet phldrT="[Testo]" custT="1"/>
      <dgm:spPr>
        <a:solidFill>
          <a:srgbClr val="00408A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85FC93F5-6C70-4E23-8E28-5FDA174856CD}" type="parTrans" cxnId="{5A54ADD1-2615-42C4-8637-E9B1BE0295C1}">
      <dgm:prSet/>
      <dgm:spPr/>
      <dgm:t>
        <a:bodyPr/>
        <a:lstStyle/>
        <a:p>
          <a:endParaRPr lang="it-IT"/>
        </a:p>
      </dgm:t>
    </dgm:pt>
    <dgm:pt modelId="{1C20F24D-60CD-4B44-BC8F-9565A09B2E13}" type="sibTrans" cxnId="{5A54ADD1-2615-42C4-8637-E9B1BE0295C1}">
      <dgm:prSet/>
      <dgm:spPr/>
      <dgm:t>
        <a:bodyPr/>
        <a:lstStyle/>
        <a:p>
          <a:endParaRPr lang="it-IT"/>
        </a:p>
      </dgm:t>
    </dgm:pt>
    <dgm:pt modelId="{07748B18-957D-479C-914B-C8A94DA9F833}">
      <dgm:prSet phldrT="[Testo]" custT="1"/>
      <dgm:spPr>
        <a:solidFill>
          <a:srgbClr val="00408A"/>
        </a:solidFill>
      </dgm:spPr>
      <dgm:t>
        <a:bodyPr/>
        <a:lstStyle/>
        <a:p>
          <a:pPr algn="ctr"/>
          <a:r>
            <a:rPr lang="it-IT" sz="14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dirty="0">
            <a:solidFill>
              <a:schemeClr val="bg1"/>
            </a:solidFill>
            <a:latin typeface="Bahnschrift" panose="020B0502040204020203" pitchFamily="34" charset="0"/>
          </a:endParaRPr>
        </a:p>
      </dgm:t>
    </dgm:pt>
    <dgm:pt modelId="{7717CCE4-BAAB-466F-A589-C0FFCD9F6BE5}" type="parTrans" cxnId="{C0F6ED7B-20E8-4538-AEFA-F4D79583B76B}">
      <dgm:prSet/>
      <dgm:spPr/>
      <dgm:t>
        <a:bodyPr/>
        <a:lstStyle/>
        <a:p>
          <a:endParaRPr lang="it-IT"/>
        </a:p>
      </dgm:t>
    </dgm:pt>
    <dgm:pt modelId="{DA9EECB8-D932-4A61-850F-7CCDBF16BFBD}" type="sibTrans" cxnId="{C0F6ED7B-20E8-4538-AEFA-F4D79583B76B}">
      <dgm:prSet/>
      <dgm:spPr/>
      <dgm:t>
        <a:bodyPr/>
        <a:lstStyle/>
        <a:p>
          <a:endParaRPr lang="it-IT"/>
        </a:p>
      </dgm:t>
    </dgm:pt>
    <dgm:pt modelId="{349503A3-E89D-4D56-9A0B-967DAA95F7D4}" type="pres">
      <dgm:prSet presAssocID="{94C44EF4-5C45-4C14-97D8-7C7A67BA632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96FF31EE-9DFE-4B43-AC6F-C0E324CD6C61}" type="pres">
      <dgm:prSet presAssocID="{5BF02234-B223-47D0-B84F-E993D27C4E67}" presName="root1" presStyleCnt="0"/>
      <dgm:spPr/>
    </dgm:pt>
    <dgm:pt modelId="{0C93E613-6507-4D25-8C09-D4CC25188B06}" type="pres">
      <dgm:prSet presAssocID="{5BF02234-B223-47D0-B84F-E993D27C4E67}" presName="LevelOneTextNode" presStyleLbl="node0" presStyleIdx="0" presStyleCnt="1" custAng="5400000" custScaleX="107706" custScaleY="100000" custLinFactNeighborX="53978" custLinFactNeighborY="-23361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66918039-FC4C-49A4-9BF8-EBB8607C0A9C}" type="pres">
      <dgm:prSet presAssocID="{5BF02234-B223-47D0-B84F-E993D27C4E67}" presName="level2hierChild" presStyleCnt="0"/>
      <dgm:spPr/>
    </dgm:pt>
    <dgm:pt modelId="{299E2EE0-E61F-418A-AFBC-847B73855505}" type="pres">
      <dgm:prSet presAssocID="{50D4D969-B69F-44B1-B4FC-D61A8EA87418}" presName="conn2-1" presStyleLbl="parChTrans1D2" presStyleIdx="0" presStyleCnt="4"/>
      <dgm:spPr/>
      <dgm:t>
        <a:bodyPr/>
        <a:lstStyle/>
        <a:p>
          <a:endParaRPr lang="it-IT"/>
        </a:p>
      </dgm:t>
    </dgm:pt>
    <dgm:pt modelId="{B3DF4160-E357-4CEC-8D8C-38CF023B0025}" type="pres">
      <dgm:prSet presAssocID="{50D4D969-B69F-44B1-B4FC-D61A8EA87418}" presName="connTx" presStyleLbl="parChTrans1D2" presStyleIdx="0" presStyleCnt="4"/>
      <dgm:spPr/>
      <dgm:t>
        <a:bodyPr/>
        <a:lstStyle/>
        <a:p>
          <a:endParaRPr lang="it-IT"/>
        </a:p>
      </dgm:t>
    </dgm:pt>
    <dgm:pt modelId="{CA5B9755-BEF9-436D-BD0F-4E0FFB19D6F8}" type="pres">
      <dgm:prSet presAssocID="{13DB36D3-DA84-4ECD-B6A3-4E666CC4941D}" presName="root2" presStyleCnt="0"/>
      <dgm:spPr/>
    </dgm:pt>
    <dgm:pt modelId="{25384D33-E260-4F71-A20A-2805A8CE183A}" type="pres">
      <dgm:prSet presAssocID="{13DB36D3-DA84-4ECD-B6A3-4E666CC4941D}" presName="LevelTwoTextNode" presStyleLbl="node2" presStyleIdx="0" presStyleCnt="4" custScaleX="79136" custScaleY="79135" custLinFactNeighborX="36812" custLinFactNeighborY="85123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AE4AFA97-D893-4E33-B88E-3F47575858E8}" type="pres">
      <dgm:prSet presAssocID="{13DB36D3-DA84-4ECD-B6A3-4E666CC4941D}" presName="level3hierChild" presStyleCnt="0"/>
      <dgm:spPr/>
    </dgm:pt>
    <dgm:pt modelId="{034B6200-528F-446A-BBB1-5AEB0D81F8AF}" type="pres">
      <dgm:prSet presAssocID="{85FC93F5-6C70-4E23-8E28-5FDA174856CD}" presName="conn2-1" presStyleLbl="parChTrans1D2" presStyleIdx="1" presStyleCnt="4"/>
      <dgm:spPr/>
      <dgm:t>
        <a:bodyPr/>
        <a:lstStyle/>
        <a:p>
          <a:endParaRPr lang="it-IT"/>
        </a:p>
      </dgm:t>
    </dgm:pt>
    <dgm:pt modelId="{9B04FB9D-91F4-4BAE-9C70-7ABAF1E54B51}" type="pres">
      <dgm:prSet presAssocID="{85FC93F5-6C70-4E23-8E28-5FDA174856CD}" presName="connTx" presStyleLbl="parChTrans1D2" presStyleIdx="1" presStyleCnt="4"/>
      <dgm:spPr/>
      <dgm:t>
        <a:bodyPr/>
        <a:lstStyle/>
        <a:p>
          <a:endParaRPr lang="it-IT"/>
        </a:p>
      </dgm:t>
    </dgm:pt>
    <dgm:pt modelId="{7858F226-48C5-4424-867C-5A44CD0B8791}" type="pres">
      <dgm:prSet presAssocID="{D27C30D6-9644-4016-9BB8-3C822572583D}" presName="root2" presStyleCnt="0"/>
      <dgm:spPr/>
    </dgm:pt>
    <dgm:pt modelId="{C03E32E7-401A-4988-9678-F767B4FBF8E8}" type="pres">
      <dgm:prSet presAssocID="{D27C30D6-9644-4016-9BB8-3C822572583D}" presName="LevelTwoTextNode" presStyleLbl="node2" presStyleIdx="1" presStyleCnt="4" custScaleX="79136" custScaleY="79135" custLinFactNeighborX="36812" custLinFactNeighborY="81008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4A3106C8-41A7-43CF-9297-DF21A1F59323}" type="pres">
      <dgm:prSet presAssocID="{D27C30D6-9644-4016-9BB8-3C822572583D}" presName="level3hierChild" presStyleCnt="0"/>
      <dgm:spPr/>
    </dgm:pt>
    <dgm:pt modelId="{3071AC70-6248-4E89-80A4-27B44A5337D7}" type="pres">
      <dgm:prSet presAssocID="{E552FB64-A87A-4BAD-84F1-3B971C29A38B}" presName="conn2-1" presStyleLbl="parChTrans1D2" presStyleIdx="2" presStyleCnt="4"/>
      <dgm:spPr/>
      <dgm:t>
        <a:bodyPr/>
        <a:lstStyle/>
        <a:p>
          <a:endParaRPr lang="it-IT"/>
        </a:p>
      </dgm:t>
    </dgm:pt>
    <dgm:pt modelId="{A5176113-B01D-4337-B2A7-1E617BC65B03}" type="pres">
      <dgm:prSet presAssocID="{E552FB64-A87A-4BAD-84F1-3B971C29A38B}" presName="connTx" presStyleLbl="parChTrans1D2" presStyleIdx="2" presStyleCnt="4"/>
      <dgm:spPr/>
      <dgm:t>
        <a:bodyPr/>
        <a:lstStyle/>
        <a:p>
          <a:endParaRPr lang="it-IT"/>
        </a:p>
      </dgm:t>
    </dgm:pt>
    <dgm:pt modelId="{5A1287EE-A47D-4EDF-B68B-BBF27369ABE3}" type="pres">
      <dgm:prSet presAssocID="{5AD2A041-520F-454D-ABC6-839AFEC69B10}" presName="root2" presStyleCnt="0"/>
      <dgm:spPr/>
    </dgm:pt>
    <dgm:pt modelId="{566B6BBF-FE5F-4404-99E5-C2B9278B4F0E}" type="pres">
      <dgm:prSet presAssocID="{5AD2A041-520F-454D-ABC6-839AFEC69B10}" presName="LevelTwoTextNode" presStyleLbl="node2" presStyleIdx="2" presStyleCnt="4" custScaleX="79136" custScaleY="79135" custLinFactNeighborX="36812" custLinFactNeighborY="81008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28F6E2C3-BE11-4077-8D52-885BA3205F3A}" type="pres">
      <dgm:prSet presAssocID="{5AD2A041-520F-454D-ABC6-839AFEC69B10}" presName="level3hierChild" presStyleCnt="0"/>
      <dgm:spPr/>
    </dgm:pt>
    <dgm:pt modelId="{4A23B055-20F4-4C8E-8B0D-34F8DA6A1058}" type="pres">
      <dgm:prSet presAssocID="{7717CCE4-BAAB-466F-A589-C0FFCD9F6BE5}" presName="conn2-1" presStyleLbl="parChTrans1D2" presStyleIdx="3" presStyleCnt="4"/>
      <dgm:spPr/>
      <dgm:t>
        <a:bodyPr/>
        <a:lstStyle/>
        <a:p>
          <a:endParaRPr lang="it-IT"/>
        </a:p>
      </dgm:t>
    </dgm:pt>
    <dgm:pt modelId="{9F4F1074-5C6A-420F-95F1-E62F8276FB9D}" type="pres">
      <dgm:prSet presAssocID="{7717CCE4-BAAB-466F-A589-C0FFCD9F6BE5}" presName="connTx" presStyleLbl="parChTrans1D2" presStyleIdx="3" presStyleCnt="4"/>
      <dgm:spPr/>
      <dgm:t>
        <a:bodyPr/>
        <a:lstStyle/>
        <a:p>
          <a:endParaRPr lang="it-IT"/>
        </a:p>
      </dgm:t>
    </dgm:pt>
    <dgm:pt modelId="{81CAB966-74F9-4981-A326-0E75B4B0BB37}" type="pres">
      <dgm:prSet presAssocID="{07748B18-957D-479C-914B-C8A94DA9F833}" presName="root2" presStyleCnt="0"/>
      <dgm:spPr/>
    </dgm:pt>
    <dgm:pt modelId="{8D8A9C2E-677C-4B04-833C-DBDB069DBEDC}" type="pres">
      <dgm:prSet presAssocID="{07748B18-957D-479C-914B-C8A94DA9F833}" presName="LevelTwoTextNode" presStyleLbl="node2" presStyleIdx="3" presStyleCnt="4" custScaleX="79067" custScaleY="72913" custLinFactNeighborX="36881" custLinFactNeighborY="70499">
        <dgm:presLayoutVars>
          <dgm:chPref val="3"/>
        </dgm:presLayoutVars>
      </dgm:prSet>
      <dgm:spPr/>
      <dgm:t>
        <a:bodyPr/>
        <a:lstStyle/>
        <a:p>
          <a:endParaRPr lang="it-IT"/>
        </a:p>
      </dgm:t>
    </dgm:pt>
    <dgm:pt modelId="{A246A1C3-E70C-4111-B0C0-6E4E364C6B7B}" type="pres">
      <dgm:prSet presAssocID="{07748B18-957D-479C-914B-C8A94DA9F833}" presName="level3hierChild" presStyleCnt="0"/>
      <dgm:spPr/>
    </dgm:pt>
  </dgm:ptLst>
  <dgm:cxnLst>
    <dgm:cxn modelId="{65E94ECC-AE9D-46A7-9CB5-FF1B3F3D04E0}" type="presOf" srcId="{50D4D969-B69F-44B1-B4FC-D61A8EA87418}" destId="{299E2EE0-E61F-418A-AFBC-847B73855505}" srcOrd="0" destOrd="0" presId="urn:microsoft.com/office/officeart/2008/layout/HorizontalMultiLevelHierarchy"/>
    <dgm:cxn modelId="{C0F6ED7B-20E8-4538-AEFA-F4D79583B76B}" srcId="{5BF02234-B223-47D0-B84F-E993D27C4E67}" destId="{07748B18-957D-479C-914B-C8A94DA9F833}" srcOrd="3" destOrd="0" parTransId="{7717CCE4-BAAB-466F-A589-C0FFCD9F6BE5}" sibTransId="{DA9EECB8-D932-4A61-850F-7CCDBF16BFBD}"/>
    <dgm:cxn modelId="{76758745-865B-4C4F-AC38-1616F69A2574}" srcId="{5BF02234-B223-47D0-B84F-E993D27C4E67}" destId="{5AD2A041-520F-454D-ABC6-839AFEC69B10}" srcOrd="2" destOrd="0" parTransId="{E552FB64-A87A-4BAD-84F1-3B971C29A38B}" sibTransId="{6F906A74-D441-4A02-895F-F5DEC939BC6A}"/>
    <dgm:cxn modelId="{EF263BFF-AA7D-40B8-9BB8-305DA93C67DD}" type="presOf" srcId="{5BF02234-B223-47D0-B84F-E993D27C4E67}" destId="{0C93E613-6507-4D25-8C09-D4CC25188B06}" srcOrd="0" destOrd="0" presId="urn:microsoft.com/office/officeart/2008/layout/HorizontalMultiLevelHierarchy"/>
    <dgm:cxn modelId="{A61AD399-76E1-4784-A8D4-690202A51C7C}" type="presOf" srcId="{7717CCE4-BAAB-466F-A589-C0FFCD9F6BE5}" destId="{9F4F1074-5C6A-420F-95F1-E62F8276FB9D}" srcOrd="1" destOrd="0" presId="urn:microsoft.com/office/officeart/2008/layout/HorizontalMultiLevelHierarchy"/>
    <dgm:cxn modelId="{46BBF6BC-ED40-437A-8785-0C119E17BBCE}" srcId="{94C44EF4-5C45-4C14-97D8-7C7A67BA6324}" destId="{5BF02234-B223-47D0-B84F-E993D27C4E67}" srcOrd="0" destOrd="0" parTransId="{9C9EDA92-6910-4EDD-90AE-2E0D542B5CD1}" sibTransId="{A07DA3FC-901E-475A-8969-4FDF13305E03}"/>
    <dgm:cxn modelId="{834CE082-95E7-4810-A80C-B1B53FAA99FA}" type="presOf" srcId="{50D4D969-B69F-44B1-B4FC-D61A8EA87418}" destId="{B3DF4160-E357-4CEC-8D8C-38CF023B0025}" srcOrd="1" destOrd="0" presId="urn:microsoft.com/office/officeart/2008/layout/HorizontalMultiLevelHierarchy"/>
    <dgm:cxn modelId="{48FFF310-DEFF-4032-AA49-0DD9121DB8AA}" type="presOf" srcId="{85FC93F5-6C70-4E23-8E28-5FDA174856CD}" destId="{034B6200-528F-446A-BBB1-5AEB0D81F8AF}" srcOrd="0" destOrd="0" presId="urn:microsoft.com/office/officeart/2008/layout/HorizontalMultiLevelHierarchy"/>
    <dgm:cxn modelId="{8D2FEDB8-4FA0-44D0-82B2-90951C676AAD}" type="presOf" srcId="{94C44EF4-5C45-4C14-97D8-7C7A67BA6324}" destId="{349503A3-E89D-4D56-9A0B-967DAA95F7D4}" srcOrd="0" destOrd="0" presId="urn:microsoft.com/office/officeart/2008/layout/HorizontalMultiLevelHierarchy"/>
    <dgm:cxn modelId="{798A6726-E508-4724-A253-0CDA69AB2C26}" type="presOf" srcId="{07748B18-957D-479C-914B-C8A94DA9F833}" destId="{8D8A9C2E-677C-4B04-833C-DBDB069DBEDC}" srcOrd="0" destOrd="0" presId="urn:microsoft.com/office/officeart/2008/layout/HorizontalMultiLevelHierarchy"/>
    <dgm:cxn modelId="{88AC885C-08A9-4F06-8BCB-DD7A75326E47}" type="presOf" srcId="{E552FB64-A87A-4BAD-84F1-3B971C29A38B}" destId="{A5176113-B01D-4337-B2A7-1E617BC65B03}" srcOrd="1" destOrd="0" presId="urn:microsoft.com/office/officeart/2008/layout/HorizontalMultiLevelHierarchy"/>
    <dgm:cxn modelId="{7175424C-B998-45FA-BD53-4A52FB71EFFF}" type="presOf" srcId="{7717CCE4-BAAB-466F-A589-C0FFCD9F6BE5}" destId="{4A23B055-20F4-4C8E-8B0D-34F8DA6A1058}" srcOrd="0" destOrd="0" presId="urn:microsoft.com/office/officeart/2008/layout/HorizontalMultiLevelHierarchy"/>
    <dgm:cxn modelId="{EC37D0AD-AB82-40D6-B2DD-E979F25A7E5E}" type="presOf" srcId="{5AD2A041-520F-454D-ABC6-839AFEC69B10}" destId="{566B6BBF-FE5F-4404-99E5-C2B9278B4F0E}" srcOrd="0" destOrd="0" presId="urn:microsoft.com/office/officeart/2008/layout/HorizontalMultiLevelHierarchy"/>
    <dgm:cxn modelId="{A945FEEE-0BBE-4BDC-8482-B9580842DF09}" srcId="{5BF02234-B223-47D0-B84F-E993D27C4E67}" destId="{13DB36D3-DA84-4ECD-B6A3-4E666CC4941D}" srcOrd="0" destOrd="0" parTransId="{50D4D969-B69F-44B1-B4FC-D61A8EA87418}" sibTransId="{5FD52224-6506-487E-8577-1AC4E60208C1}"/>
    <dgm:cxn modelId="{0C88354E-80B5-47C0-B59F-61CD21DE9534}" type="presOf" srcId="{E552FB64-A87A-4BAD-84F1-3B971C29A38B}" destId="{3071AC70-6248-4E89-80A4-27B44A5337D7}" srcOrd="0" destOrd="0" presId="urn:microsoft.com/office/officeart/2008/layout/HorizontalMultiLevelHierarchy"/>
    <dgm:cxn modelId="{9CA22A77-7FB5-4479-8A79-621D7C9078E3}" type="presOf" srcId="{85FC93F5-6C70-4E23-8E28-5FDA174856CD}" destId="{9B04FB9D-91F4-4BAE-9C70-7ABAF1E54B51}" srcOrd="1" destOrd="0" presId="urn:microsoft.com/office/officeart/2008/layout/HorizontalMultiLevelHierarchy"/>
    <dgm:cxn modelId="{538E0A6F-B583-4FE5-BE97-58EDA20BB2C6}" type="presOf" srcId="{D27C30D6-9644-4016-9BB8-3C822572583D}" destId="{C03E32E7-401A-4988-9678-F767B4FBF8E8}" srcOrd="0" destOrd="0" presId="urn:microsoft.com/office/officeart/2008/layout/HorizontalMultiLevelHierarchy"/>
    <dgm:cxn modelId="{5A54ADD1-2615-42C4-8637-E9B1BE0295C1}" srcId="{5BF02234-B223-47D0-B84F-E993D27C4E67}" destId="{D27C30D6-9644-4016-9BB8-3C822572583D}" srcOrd="1" destOrd="0" parTransId="{85FC93F5-6C70-4E23-8E28-5FDA174856CD}" sibTransId="{1C20F24D-60CD-4B44-BC8F-9565A09B2E13}"/>
    <dgm:cxn modelId="{72E3CE9D-3715-4C5D-8615-04D8FDB1BE0C}" type="presOf" srcId="{13DB36D3-DA84-4ECD-B6A3-4E666CC4941D}" destId="{25384D33-E260-4F71-A20A-2805A8CE183A}" srcOrd="0" destOrd="0" presId="urn:microsoft.com/office/officeart/2008/layout/HorizontalMultiLevelHierarchy"/>
    <dgm:cxn modelId="{45CBD635-2391-4FB9-8D2C-D71565782FD5}" type="presParOf" srcId="{349503A3-E89D-4D56-9A0B-967DAA95F7D4}" destId="{96FF31EE-9DFE-4B43-AC6F-C0E324CD6C61}" srcOrd="0" destOrd="0" presId="urn:microsoft.com/office/officeart/2008/layout/HorizontalMultiLevelHierarchy"/>
    <dgm:cxn modelId="{A60DDE0A-7DEC-48B0-AB3E-84734832F38D}" type="presParOf" srcId="{96FF31EE-9DFE-4B43-AC6F-C0E324CD6C61}" destId="{0C93E613-6507-4D25-8C09-D4CC25188B06}" srcOrd="0" destOrd="0" presId="urn:microsoft.com/office/officeart/2008/layout/HorizontalMultiLevelHierarchy"/>
    <dgm:cxn modelId="{93B4A470-5EB2-4F6C-9E19-E794639D70E1}" type="presParOf" srcId="{96FF31EE-9DFE-4B43-AC6F-C0E324CD6C61}" destId="{66918039-FC4C-49A4-9BF8-EBB8607C0A9C}" srcOrd="1" destOrd="0" presId="urn:microsoft.com/office/officeart/2008/layout/HorizontalMultiLevelHierarchy"/>
    <dgm:cxn modelId="{D8FFE0BA-DDC2-4699-8C35-9AC064A5952F}" type="presParOf" srcId="{66918039-FC4C-49A4-9BF8-EBB8607C0A9C}" destId="{299E2EE0-E61F-418A-AFBC-847B73855505}" srcOrd="0" destOrd="0" presId="urn:microsoft.com/office/officeart/2008/layout/HorizontalMultiLevelHierarchy"/>
    <dgm:cxn modelId="{3079A177-8232-4A79-96EB-5DBFAF489544}" type="presParOf" srcId="{299E2EE0-E61F-418A-AFBC-847B73855505}" destId="{B3DF4160-E357-4CEC-8D8C-38CF023B0025}" srcOrd="0" destOrd="0" presId="urn:microsoft.com/office/officeart/2008/layout/HorizontalMultiLevelHierarchy"/>
    <dgm:cxn modelId="{1325A747-6275-4C01-9444-B6C4F8C38033}" type="presParOf" srcId="{66918039-FC4C-49A4-9BF8-EBB8607C0A9C}" destId="{CA5B9755-BEF9-436D-BD0F-4E0FFB19D6F8}" srcOrd="1" destOrd="0" presId="urn:microsoft.com/office/officeart/2008/layout/HorizontalMultiLevelHierarchy"/>
    <dgm:cxn modelId="{731C7A07-2293-4265-8682-6C0905DB13AA}" type="presParOf" srcId="{CA5B9755-BEF9-436D-BD0F-4E0FFB19D6F8}" destId="{25384D33-E260-4F71-A20A-2805A8CE183A}" srcOrd="0" destOrd="0" presId="urn:microsoft.com/office/officeart/2008/layout/HorizontalMultiLevelHierarchy"/>
    <dgm:cxn modelId="{1BDA36B8-9AF2-4034-B57B-BC4B81E24F07}" type="presParOf" srcId="{CA5B9755-BEF9-436D-BD0F-4E0FFB19D6F8}" destId="{AE4AFA97-D893-4E33-B88E-3F47575858E8}" srcOrd="1" destOrd="0" presId="urn:microsoft.com/office/officeart/2008/layout/HorizontalMultiLevelHierarchy"/>
    <dgm:cxn modelId="{AFC95FAE-D901-4410-A6EF-4F43CFE55236}" type="presParOf" srcId="{66918039-FC4C-49A4-9BF8-EBB8607C0A9C}" destId="{034B6200-528F-446A-BBB1-5AEB0D81F8AF}" srcOrd="2" destOrd="0" presId="urn:microsoft.com/office/officeart/2008/layout/HorizontalMultiLevelHierarchy"/>
    <dgm:cxn modelId="{88309BCC-9DF1-490A-84B8-DE411D8CC775}" type="presParOf" srcId="{034B6200-528F-446A-BBB1-5AEB0D81F8AF}" destId="{9B04FB9D-91F4-4BAE-9C70-7ABAF1E54B51}" srcOrd="0" destOrd="0" presId="urn:microsoft.com/office/officeart/2008/layout/HorizontalMultiLevelHierarchy"/>
    <dgm:cxn modelId="{D5865437-405F-4429-B37F-572D39EF24A6}" type="presParOf" srcId="{66918039-FC4C-49A4-9BF8-EBB8607C0A9C}" destId="{7858F226-48C5-4424-867C-5A44CD0B8791}" srcOrd="3" destOrd="0" presId="urn:microsoft.com/office/officeart/2008/layout/HorizontalMultiLevelHierarchy"/>
    <dgm:cxn modelId="{BB3254BD-C20E-4372-B4E0-43095994EFA1}" type="presParOf" srcId="{7858F226-48C5-4424-867C-5A44CD0B8791}" destId="{C03E32E7-401A-4988-9678-F767B4FBF8E8}" srcOrd="0" destOrd="0" presId="urn:microsoft.com/office/officeart/2008/layout/HorizontalMultiLevelHierarchy"/>
    <dgm:cxn modelId="{71A81A3E-6F87-414D-B3E0-20D0541E32CF}" type="presParOf" srcId="{7858F226-48C5-4424-867C-5A44CD0B8791}" destId="{4A3106C8-41A7-43CF-9297-DF21A1F59323}" srcOrd="1" destOrd="0" presId="urn:microsoft.com/office/officeart/2008/layout/HorizontalMultiLevelHierarchy"/>
    <dgm:cxn modelId="{79224B3F-2256-459E-8DD5-65A614187A71}" type="presParOf" srcId="{66918039-FC4C-49A4-9BF8-EBB8607C0A9C}" destId="{3071AC70-6248-4E89-80A4-27B44A5337D7}" srcOrd="4" destOrd="0" presId="urn:microsoft.com/office/officeart/2008/layout/HorizontalMultiLevelHierarchy"/>
    <dgm:cxn modelId="{70EC195B-A71E-4208-B4C5-3582E5DD2475}" type="presParOf" srcId="{3071AC70-6248-4E89-80A4-27B44A5337D7}" destId="{A5176113-B01D-4337-B2A7-1E617BC65B03}" srcOrd="0" destOrd="0" presId="urn:microsoft.com/office/officeart/2008/layout/HorizontalMultiLevelHierarchy"/>
    <dgm:cxn modelId="{B600160F-E7DB-492B-9A1F-ACF4236398CE}" type="presParOf" srcId="{66918039-FC4C-49A4-9BF8-EBB8607C0A9C}" destId="{5A1287EE-A47D-4EDF-B68B-BBF27369ABE3}" srcOrd="5" destOrd="0" presId="urn:microsoft.com/office/officeart/2008/layout/HorizontalMultiLevelHierarchy"/>
    <dgm:cxn modelId="{1A6ED48E-00BC-4BF0-9B99-34396B25D653}" type="presParOf" srcId="{5A1287EE-A47D-4EDF-B68B-BBF27369ABE3}" destId="{566B6BBF-FE5F-4404-99E5-C2B9278B4F0E}" srcOrd="0" destOrd="0" presId="urn:microsoft.com/office/officeart/2008/layout/HorizontalMultiLevelHierarchy"/>
    <dgm:cxn modelId="{8CE69809-C17A-4AC9-83F5-3EE7FC54E796}" type="presParOf" srcId="{5A1287EE-A47D-4EDF-B68B-BBF27369ABE3}" destId="{28F6E2C3-BE11-4077-8D52-885BA3205F3A}" srcOrd="1" destOrd="0" presId="urn:microsoft.com/office/officeart/2008/layout/HorizontalMultiLevelHierarchy"/>
    <dgm:cxn modelId="{54F9D0D6-D8D4-404C-A47C-448BD99B806C}" type="presParOf" srcId="{66918039-FC4C-49A4-9BF8-EBB8607C0A9C}" destId="{4A23B055-20F4-4C8E-8B0D-34F8DA6A1058}" srcOrd="6" destOrd="0" presId="urn:microsoft.com/office/officeart/2008/layout/HorizontalMultiLevelHierarchy"/>
    <dgm:cxn modelId="{F06E43AB-0DB8-4599-948A-84D91660A11B}" type="presParOf" srcId="{4A23B055-20F4-4C8E-8B0D-34F8DA6A1058}" destId="{9F4F1074-5C6A-420F-95F1-E62F8276FB9D}" srcOrd="0" destOrd="0" presId="urn:microsoft.com/office/officeart/2008/layout/HorizontalMultiLevelHierarchy"/>
    <dgm:cxn modelId="{8909A495-1E68-4587-A5C9-AA35D6F22B14}" type="presParOf" srcId="{66918039-FC4C-49A4-9BF8-EBB8607C0A9C}" destId="{81CAB966-74F9-4981-A326-0E75B4B0BB37}" srcOrd="7" destOrd="0" presId="urn:microsoft.com/office/officeart/2008/layout/HorizontalMultiLevelHierarchy"/>
    <dgm:cxn modelId="{3CB5CD89-1654-47F2-8724-15C75CE4AC19}" type="presParOf" srcId="{81CAB966-74F9-4981-A326-0E75B4B0BB37}" destId="{8D8A9C2E-677C-4B04-833C-DBDB069DBEDC}" srcOrd="0" destOrd="0" presId="urn:microsoft.com/office/officeart/2008/layout/HorizontalMultiLevelHierarchy"/>
    <dgm:cxn modelId="{9A597FC3-3294-4702-927A-82108D0B94F0}" type="presParOf" srcId="{81CAB966-74F9-4981-A326-0E75B4B0BB37}" destId="{A246A1C3-E70C-4111-B0C0-6E4E364C6B7B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550C-BBE6-EE4E-AD64-226B4F7D0294}">
      <dsp:nvSpPr>
        <dsp:cNvPr id="0" name=""/>
        <dsp:cNvSpPr/>
      </dsp:nvSpPr>
      <dsp:spPr>
        <a:xfrm>
          <a:off x="980485" y="560881"/>
          <a:ext cx="57739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sp:txBody>
      <dsp:txXfrm>
        <a:off x="992784" y="573180"/>
        <a:ext cx="552798" cy="395327"/>
      </dsp:txXfrm>
    </dsp:sp>
    <dsp:sp modelId="{F361E8B8-CF2C-BC43-AB48-A10C0A7BCFC3}">
      <dsp:nvSpPr>
        <dsp:cNvPr id="0" name=""/>
        <dsp:cNvSpPr/>
      </dsp:nvSpPr>
      <dsp:spPr>
        <a:xfrm>
          <a:off x="359397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76735-1659-A14F-A456-1D351B220F89}">
      <dsp:nvSpPr>
        <dsp:cNvPr id="0" name=""/>
        <dsp:cNvSpPr/>
      </dsp:nvSpPr>
      <dsp:spPr>
        <a:xfrm>
          <a:off x="57899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sp:txBody>
      <dsp:txXfrm>
        <a:off x="70198" y="1185070"/>
        <a:ext cx="578396" cy="395327"/>
      </dsp:txXfrm>
    </dsp:sp>
    <dsp:sp modelId="{FE3B0A42-54C7-A040-A6C3-5B18BD5DCA5D}">
      <dsp:nvSpPr>
        <dsp:cNvPr id="0" name=""/>
        <dsp:cNvSpPr/>
      </dsp:nvSpPr>
      <dsp:spPr>
        <a:xfrm>
          <a:off x="313677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0768-10A6-E843-A14C-7A01D7FDCCC2}">
      <dsp:nvSpPr>
        <dsp:cNvPr id="0" name=""/>
        <dsp:cNvSpPr/>
      </dsp:nvSpPr>
      <dsp:spPr>
        <a:xfrm>
          <a:off x="12483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4782" y="1796959"/>
        <a:ext cx="669228" cy="395327"/>
      </dsp:txXfrm>
    </dsp:sp>
    <dsp:sp modelId="{32A35072-C63E-2A4D-BB3C-2EF1372E5E7E}">
      <dsp:nvSpPr>
        <dsp:cNvPr id="0" name=""/>
        <dsp:cNvSpPr/>
      </dsp:nvSpPr>
      <dsp:spPr>
        <a:xfrm>
          <a:off x="1269183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DCB8C-8389-0E4D-8E23-2D8BA82A24FA}">
      <dsp:nvSpPr>
        <dsp:cNvPr id="0" name=""/>
        <dsp:cNvSpPr/>
      </dsp:nvSpPr>
      <dsp:spPr>
        <a:xfrm>
          <a:off x="1877472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sp:txBody>
      <dsp:txXfrm>
        <a:off x="1889771" y="1185070"/>
        <a:ext cx="578396" cy="395327"/>
      </dsp:txXfrm>
    </dsp:sp>
    <dsp:sp modelId="{C2DDCEF0-85FB-F34C-BAFC-CC6C0633BF33}">
      <dsp:nvSpPr>
        <dsp:cNvPr id="0" name=""/>
        <dsp:cNvSpPr/>
      </dsp:nvSpPr>
      <dsp:spPr>
        <a:xfrm>
          <a:off x="1269183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28033-E6F6-3349-A0DD-53DFE3F56BAB}">
      <dsp:nvSpPr>
        <dsp:cNvPr id="0" name=""/>
        <dsp:cNvSpPr/>
      </dsp:nvSpPr>
      <dsp:spPr>
        <a:xfrm>
          <a:off x="922269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sp:txBody>
      <dsp:txXfrm>
        <a:off x="934568" y="1796959"/>
        <a:ext cx="669228" cy="395327"/>
      </dsp:txXfrm>
    </dsp:sp>
    <dsp:sp modelId="{5918B924-0292-B140-B01A-23FA6843F350}">
      <dsp:nvSpPr>
        <dsp:cNvPr id="0" name=""/>
        <dsp:cNvSpPr/>
      </dsp:nvSpPr>
      <dsp:spPr>
        <a:xfrm>
          <a:off x="2133249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1100-5024-FF48-9EC9-D0995BBA423C}">
      <dsp:nvSpPr>
        <dsp:cNvPr id="0" name=""/>
        <dsp:cNvSpPr/>
      </dsp:nvSpPr>
      <dsp:spPr>
        <a:xfrm>
          <a:off x="1832056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1844355" y="1796959"/>
        <a:ext cx="669228" cy="395327"/>
      </dsp:txXfrm>
    </dsp:sp>
    <dsp:sp modelId="{6E401DB7-0CD8-4342-9006-F94BE8790D47}">
      <dsp:nvSpPr>
        <dsp:cNvPr id="0" name=""/>
        <dsp:cNvSpPr/>
      </dsp:nvSpPr>
      <dsp:spPr>
        <a:xfrm>
          <a:off x="2178969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1CE0D-7070-E64B-A009-D526DB10E0C7}">
      <dsp:nvSpPr>
        <dsp:cNvPr id="0" name=""/>
        <dsp:cNvSpPr/>
      </dsp:nvSpPr>
      <dsp:spPr>
        <a:xfrm>
          <a:off x="2741842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754141" y="1796959"/>
        <a:ext cx="669228" cy="3953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7F550C-BBE6-EE4E-AD64-226B4F7D0294}">
      <dsp:nvSpPr>
        <dsp:cNvPr id="0" name=""/>
        <dsp:cNvSpPr/>
      </dsp:nvSpPr>
      <dsp:spPr>
        <a:xfrm>
          <a:off x="980485" y="560881"/>
          <a:ext cx="57739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chemeClr val="tx1"/>
              </a:solidFill>
              <a:latin typeface="Bahnschrift" panose="020B0502040204020203" pitchFamily="34" charset="0"/>
              <a:ea typeface="+mn-ea"/>
              <a:cs typeface="+mn-cs"/>
            </a:rPr>
            <a:t>html</a:t>
          </a:r>
        </a:p>
      </dsp:txBody>
      <dsp:txXfrm>
        <a:off x="992784" y="573180"/>
        <a:ext cx="552798" cy="395327"/>
      </dsp:txXfrm>
    </dsp:sp>
    <dsp:sp modelId="{F361E8B8-CF2C-BC43-AB48-A10C0A7BCFC3}">
      <dsp:nvSpPr>
        <dsp:cNvPr id="0" name=""/>
        <dsp:cNvSpPr/>
      </dsp:nvSpPr>
      <dsp:spPr>
        <a:xfrm>
          <a:off x="359397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F76735-1659-A14F-A456-1D351B220F89}">
      <dsp:nvSpPr>
        <dsp:cNvPr id="0" name=""/>
        <dsp:cNvSpPr/>
      </dsp:nvSpPr>
      <dsp:spPr>
        <a:xfrm>
          <a:off x="57899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head</a:t>
          </a:r>
        </a:p>
      </dsp:txBody>
      <dsp:txXfrm>
        <a:off x="70198" y="1185070"/>
        <a:ext cx="578396" cy="395327"/>
      </dsp:txXfrm>
    </dsp:sp>
    <dsp:sp modelId="{FE3B0A42-54C7-A040-A6C3-5B18BD5DCA5D}">
      <dsp:nvSpPr>
        <dsp:cNvPr id="0" name=""/>
        <dsp:cNvSpPr/>
      </dsp:nvSpPr>
      <dsp:spPr>
        <a:xfrm>
          <a:off x="313677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0768-10A6-E843-A14C-7A01D7FDCCC2}">
      <dsp:nvSpPr>
        <dsp:cNvPr id="0" name=""/>
        <dsp:cNvSpPr/>
      </dsp:nvSpPr>
      <dsp:spPr>
        <a:xfrm>
          <a:off x="12483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title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4782" y="1796959"/>
        <a:ext cx="669228" cy="395327"/>
      </dsp:txXfrm>
    </dsp:sp>
    <dsp:sp modelId="{32A35072-C63E-2A4D-BB3C-2EF1372E5E7E}">
      <dsp:nvSpPr>
        <dsp:cNvPr id="0" name=""/>
        <dsp:cNvSpPr/>
      </dsp:nvSpPr>
      <dsp:spPr>
        <a:xfrm>
          <a:off x="1269183" y="980807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1DCB8C-8389-0E4D-8E23-2D8BA82A24FA}">
      <dsp:nvSpPr>
        <dsp:cNvPr id="0" name=""/>
        <dsp:cNvSpPr/>
      </dsp:nvSpPr>
      <dsp:spPr>
        <a:xfrm>
          <a:off x="1877472" y="1172771"/>
          <a:ext cx="602994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body</a:t>
          </a:r>
        </a:p>
      </dsp:txBody>
      <dsp:txXfrm>
        <a:off x="1889771" y="1185070"/>
        <a:ext cx="578396" cy="395327"/>
      </dsp:txXfrm>
    </dsp:sp>
    <dsp:sp modelId="{C2DDCEF0-85FB-F34C-BAFC-CC6C0633BF33}">
      <dsp:nvSpPr>
        <dsp:cNvPr id="0" name=""/>
        <dsp:cNvSpPr/>
      </dsp:nvSpPr>
      <dsp:spPr>
        <a:xfrm>
          <a:off x="1269183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909786" y="0"/>
              </a:moveTo>
              <a:lnTo>
                <a:pt x="909786" y="95981"/>
              </a:lnTo>
              <a:lnTo>
                <a:pt x="0" y="95981"/>
              </a:lnTo>
              <a:lnTo>
                <a:pt x="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D28033-E6F6-3349-A0DD-53DFE3F56BAB}">
      <dsp:nvSpPr>
        <dsp:cNvPr id="0" name=""/>
        <dsp:cNvSpPr/>
      </dsp:nvSpPr>
      <dsp:spPr>
        <a:xfrm>
          <a:off x="922269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h1</a:t>
          </a:r>
        </a:p>
      </dsp:txBody>
      <dsp:txXfrm>
        <a:off x="934568" y="1796959"/>
        <a:ext cx="669228" cy="395327"/>
      </dsp:txXfrm>
    </dsp:sp>
    <dsp:sp modelId="{5918B924-0292-B140-B01A-23FA6843F350}">
      <dsp:nvSpPr>
        <dsp:cNvPr id="0" name=""/>
        <dsp:cNvSpPr/>
      </dsp:nvSpPr>
      <dsp:spPr>
        <a:xfrm>
          <a:off x="2133249" y="1592696"/>
          <a:ext cx="91440" cy="1919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61100-5024-FF48-9EC9-D0995BBA423C}">
      <dsp:nvSpPr>
        <dsp:cNvPr id="0" name=""/>
        <dsp:cNvSpPr/>
      </dsp:nvSpPr>
      <dsp:spPr>
        <a:xfrm>
          <a:off x="1832056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p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1844355" y="1796959"/>
        <a:ext cx="669228" cy="395327"/>
      </dsp:txXfrm>
    </dsp:sp>
    <dsp:sp modelId="{6E401DB7-0CD8-4342-9006-F94BE8790D47}">
      <dsp:nvSpPr>
        <dsp:cNvPr id="0" name=""/>
        <dsp:cNvSpPr/>
      </dsp:nvSpPr>
      <dsp:spPr>
        <a:xfrm>
          <a:off x="2178969" y="1592696"/>
          <a:ext cx="909786" cy="1919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981"/>
              </a:lnTo>
              <a:lnTo>
                <a:pt x="909786" y="95981"/>
              </a:lnTo>
              <a:lnTo>
                <a:pt x="909786" y="191963"/>
              </a:lnTo>
            </a:path>
          </a:pathLst>
        </a:custGeom>
        <a:noFill/>
        <a:ln w="254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C1CE0D-7070-E64B-A009-D526DB10E0C7}">
      <dsp:nvSpPr>
        <dsp:cNvPr id="0" name=""/>
        <dsp:cNvSpPr/>
      </dsp:nvSpPr>
      <dsp:spPr>
        <a:xfrm>
          <a:off x="2741842" y="1784660"/>
          <a:ext cx="693826" cy="41992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600" kern="1200" dirty="0" err="1">
              <a:solidFill>
                <a:srgbClr val="000000"/>
              </a:solidFill>
              <a:latin typeface="Bahnschrift" panose="020B0502040204020203" pitchFamily="34" charset="0"/>
              <a:ea typeface="+mn-ea"/>
              <a:cs typeface="+mn-cs"/>
            </a:rPr>
            <a:t>img</a:t>
          </a:r>
          <a:endParaRPr lang="it-IT" sz="1600" kern="1200" dirty="0">
            <a:solidFill>
              <a:srgbClr val="000000"/>
            </a:solidFill>
            <a:latin typeface="Bahnschrift" panose="020B0502040204020203" pitchFamily="34" charset="0"/>
            <a:ea typeface="+mn-ea"/>
            <a:cs typeface="+mn-cs"/>
          </a:endParaRPr>
        </a:p>
      </dsp:txBody>
      <dsp:txXfrm>
        <a:off x="2754141" y="1796959"/>
        <a:ext cx="669228" cy="3953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1AC70-6248-4E89-80A4-27B44A5337D7}">
      <dsp:nvSpPr>
        <dsp:cNvPr id="0" name=""/>
        <dsp:cNvSpPr/>
      </dsp:nvSpPr>
      <dsp:spPr>
        <a:xfrm>
          <a:off x="1536186" y="583871"/>
          <a:ext cx="515654" cy="11546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1154625"/>
              </a:lnTo>
              <a:lnTo>
                <a:pt x="515654" y="11546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62399" y="1129570"/>
        <a:ext cx="63226" cy="63226"/>
      </dsp:txXfrm>
    </dsp:sp>
    <dsp:sp modelId="{034B6200-528F-446A-BBB1-5AEB0D81F8AF}">
      <dsp:nvSpPr>
        <dsp:cNvPr id="0" name=""/>
        <dsp:cNvSpPr/>
      </dsp:nvSpPr>
      <dsp:spPr>
        <a:xfrm>
          <a:off x="1536186" y="583871"/>
          <a:ext cx="515654" cy="720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720965"/>
              </a:lnTo>
              <a:lnTo>
                <a:pt x="515654" y="7209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71853" y="922194"/>
        <a:ext cx="44319" cy="44319"/>
      </dsp:txXfrm>
    </dsp:sp>
    <dsp:sp modelId="{299E2EE0-E61F-418A-AFBC-847B73855505}">
      <dsp:nvSpPr>
        <dsp:cNvPr id="0" name=""/>
        <dsp:cNvSpPr/>
      </dsp:nvSpPr>
      <dsp:spPr>
        <a:xfrm>
          <a:off x="1536186" y="583871"/>
          <a:ext cx="515654" cy="2873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7827" y="0"/>
              </a:lnTo>
              <a:lnTo>
                <a:pt x="257827" y="287304"/>
              </a:lnTo>
              <a:lnTo>
                <a:pt x="515654" y="28730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79256" y="712766"/>
        <a:ext cx="29514" cy="29514"/>
      </dsp:txXfrm>
    </dsp:sp>
    <dsp:sp modelId="{0C93E613-6507-4D25-8C09-D4CC25188B06}">
      <dsp:nvSpPr>
        <dsp:cNvPr id="0" name=""/>
        <dsp:cNvSpPr/>
      </dsp:nvSpPr>
      <dsp:spPr>
        <a:xfrm>
          <a:off x="216024" y="359605"/>
          <a:ext cx="2191792" cy="448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#compound-container </a:t>
          </a:r>
          <a:endParaRPr lang="it-IT" sz="1400" kern="1200" dirty="0">
            <a:solidFill>
              <a:schemeClr val="tx1"/>
            </a:solidFill>
          </a:endParaRPr>
        </a:p>
      </dsp:txBody>
      <dsp:txXfrm>
        <a:off x="216024" y="359605"/>
        <a:ext cx="2191792" cy="448531"/>
      </dsp:txXfrm>
    </dsp:sp>
    <dsp:sp modelId="{25384D33-E260-4F71-A20A-2805A8CE183A}">
      <dsp:nvSpPr>
        <dsp:cNvPr id="0" name=""/>
        <dsp:cNvSpPr/>
      </dsp:nvSpPr>
      <dsp:spPr>
        <a:xfrm>
          <a:off x="2051840" y="706401"/>
          <a:ext cx="1080938" cy="32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706401"/>
        <a:ext cx="1080938" cy="329550"/>
      </dsp:txXfrm>
    </dsp:sp>
    <dsp:sp modelId="{C03E32E7-401A-4988-9678-F767B4FBF8E8}">
      <dsp:nvSpPr>
        <dsp:cNvPr id="0" name=""/>
        <dsp:cNvSpPr/>
      </dsp:nvSpPr>
      <dsp:spPr>
        <a:xfrm>
          <a:off x="2051840" y="1140061"/>
          <a:ext cx="1080938" cy="3295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1140061"/>
        <a:ext cx="1080938" cy="329550"/>
      </dsp:txXfrm>
    </dsp:sp>
    <dsp:sp modelId="{566B6BBF-FE5F-4404-99E5-C2B9278B4F0E}">
      <dsp:nvSpPr>
        <dsp:cNvPr id="0" name=""/>
        <dsp:cNvSpPr/>
      </dsp:nvSpPr>
      <dsp:spPr>
        <a:xfrm>
          <a:off x="2051840" y="1573721"/>
          <a:ext cx="1080938" cy="32955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div</a:t>
          </a:r>
        </a:p>
      </dsp:txBody>
      <dsp:txXfrm>
        <a:off x="2051840" y="1573721"/>
        <a:ext cx="1080938" cy="3295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3B055-20F4-4C8E-8B0D-34F8DA6A1058}">
      <dsp:nvSpPr>
        <dsp:cNvPr id="0" name=""/>
        <dsp:cNvSpPr/>
      </dsp:nvSpPr>
      <dsp:spPr>
        <a:xfrm>
          <a:off x="1536186" y="583871"/>
          <a:ext cx="552165" cy="1456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6082" y="0"/>
              </a:lnTo>
              <a:lnTo>
                <a:pt x="276082" y="1456100"/>
              </a:lnTo>
              <a:lnTo>
                <a:pt x="552165" y="145610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73337" y="1272989"/>
        <a:ext cx="77863" cy="77863"/>
      </dsp:txXfrm>
    </dsp:sp>
    <dsp:sp modelId="{3071AC70-6248-4E89-80A4-27B44A5337D7}">
      <dsp:nvSpPr>
        <dsp:cNvPr id="0" name=""/>
        <dsp:cNvSpPr/>
      </dsp:nvSpPr>
      <dsp:spPr>
        <a:xfrm>
          <a:off x="1536186" y="583871"/>
          <a:ext cx="551222" cy="1079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1079160"/>
              </a:lnTo>
              <a:lnTo>
                <a:pt x="551222" y="107916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81503" y="1093156"/>
        <a:ext cx="60589" cy="60589"/>
      </dsp:txXfrm>
    </dsp:sp>
    <dsp:sp modelId="{034B6200-528F-446A-BBB1-5AEB0D81F8AF}">
      <dsp:nvSpPr>
        <dsp:cNvPr id="0" name=""/>
        <dsp:cNvSpPr/>
      </dsp:nvSpPr>
      <dsp:spPr>
        <a:xfrm>
          <a:off x="1536186" y="583871"/>
          <a:ext cx="551222" cy="6454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645499"/>
              </a:lnTo>
              <a:lnTo>
                <a:pt x="551222" y="64549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90576" y="885400"/>
        <a:ext cx="42441" cy="42441"/>
      </dsp:txXfrm>
    </dsp:sp>
    <dsp:sp modelId="{299E2EE0-E61F-418A-AFBC-847B73855505}">
      <dsp:nvSpPr>
        <dsp:cNvPr id="0" name=""/>
        <dsp:cNvSpPr/>
      </dsp:nvSpPr>
      <dsp:spPr>
        <a:xfrm>
          <a:off x="1536186" y="583871"/>
          <a:ext cx="551222" cy="228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611" y="0"/>
              </a:lnTo>
              <a:lnTo>
                <a:pt x="275611" y="228976"/>
              </a:lnTo>
              <a:lnTo>
                <a:pt x="551222" y="22897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it-IT" sz="500" kern="1200"/>
        </a:p>
      </dsp:txBody>
      <dsp:txXfrm>
        <a:off x="1796875" y="683437"/>
        <a:ext cx="29844" cy="29844"/>
      </dsp:txXfrm>
    </dsp:sp>
    <dsp:sp modelId="{0C93E613-6507-4D25-8C09-D4CC25188B06}">
      <dsp:nvSpPr>
        <dsp:cNvPr id="0" name=""/>
        <dsp:cNvSpPr/>
      </dsp:nvSpPr>
      <dsp:spPr>
        <a:xfrm>
          <a:off x="216024" y="359605"/>
          <a:ext cx="2191792" cy="448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.custom-</a:t>
          </a:r>
          <a:r>
            <a:rPr lang="it-IT" sz="1400" kern="1200" dirty="0" err="1">
              <a:solidFill>
                <a:schemeClr val="tx1"/>
              </a:solidFill>
              <a:latin typeface="Bahnschrift" panose="020B0502040204020203" pitchFamily="34" charset="0"/>
            </a:rPr>
            <a:t>table</a:t>
          </a:r>
          <a:r>
            <a:rPr lang="it-IT" sz="1400" kern="1200" dirty="0">
              <a:solidFill>
                <a:schemeClr val="tx1"/>
              </a:solidFill>
              <a:latin typeface="Bahnschrift" panose="020B0502040204020203" pitchFamily="34" charset="0"/>
            </a:rPr>
            <a:t> </a:t>
          </a:r>
          <a:endParaRPr lang="it-IT" sz="1400" kern="1200" dirty="0">
            <a:solidFill>
              <a:schemeClr val="tx1"/>
            </a:solidFill>
          </a:endParaRPr>
        </a:p>
      </dsp:txBody>
      <dsp:txXfrm>
        <a:off x="216024" y="359605"/>
        <a:ext cx="2191792" cy="448531"/>
      </dsp:txXfrm>
    </dsp:sp>
    <dsp:sp modelId="{25384D33-E260-4F71-A20A-2805A8CE183A}">
      <dsp:nvSpPr>
        <dsp:cNvPr id="0" name=""/>
        <dsp:cNvSpPr/>
      </dsp:nvSpPr>
      <dsp:spPr>
        <a:xfrm>
          <a:off x="2087409" y="648072"/>
          <a:ext cx="1080938" cy="3295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648072"/>
        <a:ext cx="1080938" cy="329550"/>
      </dsp:txXfrm>
    </dsp:sp>
    <dsp:sp modelId="{C03E32E7-401A-4988-9678-F767B4FBF8E8}">
      <dsp:nvSpPr>
        <dsp:cNvPr id="0" name=""/>
        <dsp:cNvSpPr/>
      </dsp:nvSpPr>
      <dsp:spPr>
        <a:xfrm>
          <a:off x="2087409" y="1064596"/>
          <a:ext cx="1080938" cy="329550"/>
        </a:xfrm>
        <a:prstGeom prst="rect">
          <a:avLst/>
        </a:prstGeom>
        <a:solidFill>
          <a:srgbClr val="00408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1064596"/>
        <a:ext cx="1080938" cy="329550"/>
      </dsp:txXfrm>
    </dsp:sp>
    <dsp:sp modelId="{566B6BBF-FE5F-4404-99E5-C2B9278B4F0E}">
      <dsp:nvSpPr>
        <dsp:cNvPr id="0" name=""/>
        <dsp:cNvSpPr/>
      </dsp:nvSpPr>
      <dsp:spPr>
        <a:xfrm>
          <a:off x="2087409" y="1498256"/>
          <a:ext cx="1080938" cy="3295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7409" y="1498256"/>
        <a:ext cx="1080938" cy="329550"/>
      </dsp:txXfrm>
    </dsp:sp>
    <dsp:sp modelId="{8D8A9C2E-677C-4B04-833C-DBDB069DBEDC}">
      <dsp:nvSpPr>
        <dsp:cNvPr id="0" name=""/>
        <dsp:cNvSpPr/>
      </dsp:nvSpPr>
      <dsp:spPr>
        <a:xfrm>
          <a:off x="2088351" y="1888152"/>
          <a:ext cx="1079995" cy="303639"/>
        </a:xfrm>
        <a:prstGeom prst="rect">
          <a:avLst/>
        </a:prstGeom>
        <a:solidFill>
          <a:srgbClr val="00408A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400" kern="1200" dirty="0" err="1">
              <a:solidFill>
                <a:schemeClr val="bg1"/>
              </a:solidFill>
              <a:latin typeface="Bahnschrift" panose="020B0502040204020203" pitchFamily="34" charset="0"/>
            </a:rPr>
            <a:t>tr</a:t>
          </a:r>
          <a:endParaRPr lang="it-IT" sz="1400" kern="1200" dirty="0">
            <a:solidFill>
              <a:schemeClr val="bg1"/>
            </a:solidFill>
            <a:latin typeface="Bahnschrift" panose="020B0502040204020203" pitchFamily="34" charset="0"/>
          </a:endParaRPr>
        </a:p>
      </dsp:txBody>
      <dsp:txXfrm>
        <a:off x="2088351" y="1888152"/>
        <a:ext cx="1079995" cy="3036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xmlns="" id="{33D17C92-DD14-394A-AAA0-16C42FEA52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xmlns="" id="{B0494723-835F-C744-A483-890DE3954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E830C9B-D590-4BD2-BB5F-5AD58F28EBEF}" type="datetimeFigureOut">
              <a:rPr lang="it-IT"/>
              <a:pPr>
                <a:defRPr/>
              </a:pPr>
              <a:t>15/02/2022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7D649618-CEED-4C41-8C8F-B641338FB45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FDD47D82-3022-5E46-A8BF-3BA970701D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4169ED2-4099-4865-9791-EB824ABCC787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501828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xmlns="" id="{2AE4CB29-127C-7343-BE55-949F7BEB96C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xmlns="" id="{981E1581-E455-844E-A3E7-BDBCF917123F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243ABF63-8B87-45BC-B48B-7A1DB0269A3D}" type="datetimeFigureOut">
              <a:rPr lang="it-IT"/>
              <a:pPr>
                <a:defRPr/>
              </a:pPr>
              <a:t>15/02/2022</a:t>
            </a:fld>
            <a:endParaRPr lang="it-IT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xmlns="" id="{7A27D993-BF7D-6E4B-A8EE-1226FE9997CC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xmlns="" id="{4AC5672C-3BFB-994E-9F3E-D11696FD5A7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9159" name="Rectangle 7">
            <a:extLst>
              <a:ext uri="{FF2B5EF4-FFF2-40B4-BE49-F238E27FC236}">
                <a16:creationId xmlns:a16="http://schemas.microsoft.com/office/drawing/2014/main" xmlns="" id="{02A42C6F-77C1-F14D-B333-F39499B88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1613F7-13C9-4346-8B84-ECC18F96B07E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4687242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6092825"/>
            <a:ext cx="2062162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11"/>
          <p:cNvGraphicFramePr>
            <a:graphicFrameLocks noChangeAspect="1"/>
          </p:cNvGraphicFramePr>
          <p:nvPr/>
        </p:nvGraphicFramePr>
        <p:xfrm>
          <a:off x="935038" y="1811338"/>
          <a:ext cx="1211262" cy="124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Fotografia di Photo Editor " r:id="rId4" imgW="1580952" imgH="1628571" progId="MSPhotoEd.3">
                  <p:embed/>
                </p:oleObj>
              </mc:Choice>
              <mc:Fallback>
                <p:oleObj name="Fotografia di Photo Editor " r:id="rId4" imgW="1580952" imgH="162857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038" y="1811338"/>
                        <a:ext cx="1211262" cy="1247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Line 8"/>
          <p:cNvSpPr>
            <a:spLocks noChangeShapeType="1"/>
          </p:cNvSpPr>
          <p:nvPr/>
        </p:nvSpPr>
        <p:spPr bwMode="auto">
          <a:xfrm>
            <a:off x="381000" y="3429000"/>
            <a:ext cx="8382000" cy="0"/>
          </a:xfrm>
          <a:prstGeom prst="line">
            <a:avLst/>
          </a:prstGeom>
          <a:noFill/>
          <a:ln w="57150" cmpd="thickThin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7" name="Text Box 10">
            <a:extLst>
              <a:ext uri="{FF2B5EF4-FFF2-40B4-BE49-F238E27FC236}">
                <a16:creationId xmlns:a16="http://schemas.microsoft.com/office/drawing/2014/main" xmlns="" id="{9799B569-6571-3B40-8CF0-EC776B6B8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5805488"/>
            <a:ext cx="133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it-IT" altLang="it-IT" sz="1600">
                <a:solidFill>
                  <a:srgbClr val="4D4D4D"/>
                </a:solidFill>
                <a:latin typeface="Verdana" panose="020B0604030504040204" pitchFamily="34" charset="0"/>
              </a:rPr>
              <a:t>luogo, data</a:t>
            </a:r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xmlns="" id="{26F7F334-92BE-9142-99FC-6128F37E0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3789363"/>
            <a:ext cx="1223962" cy="7191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defRPr/>
            </a:pPr>
            <a:r>
              <a:rPr lang="it-IT" altLang="it-IT" sz="1800">
                <a:latin typeface="Verdana" panose="020B0604030504040204" pitchFamily="34" charset="0"/>
              </a:rPr>
              <a:t>logo cliente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39975" y="1700213"/>
            <a:ext cx="6423025" cy="1470025"/>
          </a:xfrm>
        </p:spPr>
        <p:txBody>
          <a:bodyPr/>
          <a:lstStyle>
            <a:lvl1pPr>
              <a:defRPr sz="3200" b="0" smtClean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altLang="it-IT" noProof="0"/>
              <a:t>Fare clic per modificare lo stile del titolo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39975" y="3717925"/>
            <a:ext cx="6423025" cy="1752600"/>
          </a:xfrm>
        </p:spPr>
        <p:txBody>
          <a:bodyPr/>
          <a:lstStyle>
            <a:lvl1pPr marL="0" indent="0">
              <a:buFontTx/>
              <a:buNone/>
              <a:defRPr sz="2400" smtClean="0">
                <a:solidFill>
                  <a:srgbClr val="4D4D4D"/>
                </a:solidFill>
              </a:defRPr>
            </a:lvl1pPr>
          </a:lstStyle>
          <a:p>
            <a:pPr lvl="0"/>
            <a:r>
              <a:rPr lang="it-IT" altLang="it-IT" noProof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357735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69647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114800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928637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lo stile </a:t>
            </a:r>
            <a:br>
              <a:rPr lang="it-IT" altLang="it-IT"/>
            </a:br>
            <a:r>
              <a:rPr lang="it-IT" altLang="it-IT"/>
              <a:t>del titolo dello schema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1028" name="Line 8"/>
          <p:cNvSpPr>
            <a:spLocks noChangeShapeType="1"/>
          </p:cNvSpPr>
          <p:nvPr/>
        </p:nvSpPr>
        <p:spPr bwMode="auto">
          <a:xfrm>
            <a:off x="400050" y="6359525"/>
            <a:ext cx="6297613" cy="0"/>
          </a:xfrm>
          <a:prstGeom prst="line">
            <a:avLst/>
          </a:prstGeom>
          <a:noFill/>
          <a:ln w="57150" cmpd="thickThin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1029" name="Text Box 11">
            <a:extLst>
              <a:ext uri="{FF2B5EF4-FFF2-40B4-BE49-F238E27FC236}">
                <a16:creationId xmlns:a16="http://schemas.microsoft.com/office/drawing/2014/main" xmlns="" id="{90362E0E-A3A9-074D-9B26-7580C724C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350000"/>
            <a:ext cx="14033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defRPr/>
            </a:pPr>
            <a:r>
              <a:rPr lang="it-IT" altLang="it-IT" sz="1200">
                <a:solidFill>
                  <a:srgbClr val="003366"/>
                </a:solidFill>
                <a:latin typeface="Verdana" panose="020B0604030504040204" pitchFamily="34" charset="0"/>
              </a:rPr>
              <a:t>www.previnet.it</a:t>
            </a:r>
          </a:p>
        </p:txBody>
      </p:sp>
      <p:sp>
        <p:nvSpPr>
          <p:cNvPr id="1038" name="Rectangle 14">
            <a:extLst>
              <a:ext uri="{FF2B5EF4-FFF2-40B4-BE49-F238E27FC236}">
                <a16:creationId xmlns:a16="http://schemas.microsoft.com/office/drawing/2014/main" xmlns="" id="{3148A1F2-5D25-F240-AA4D-DD2F1CC08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6415088"/>
            <a:ext cx="838200" cy="177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fld id="{772084D1-F9BD-41BA-87AA-EF3AF733BF99}" type="slidenum">
              <a:rPr lang="it-IT" altLang="it-IT" sz="1000">
                <a:solidFill>
                  <a:srgbClr val="003366"/>
                </a:solidFill>
                <a:latin typeface="Verdana" pitchFamily="34" charset="0"/>
              </a:rPr>
              <a:pPr algn="ctr" eaLnBrk="1" hangingPunct="1"/>
              <a:t>‹N›</a:t>
            </a:fld>
            <a:endParaRPr lang="it-IT" altLang="it-IT" sz="1000">
              <a:solidFill>
                <a:srgbClr val="003366"/>
              </a:solidFill>
              <a:latin typeface="Verdana" pitchFamily="34" charset="0"/>
            </a:endParaRPr>
          </a:p>
        </p:txBody>
      </p:sp>
      <p:pic>
        <p:nvPicPr>
          <p:cNvPr id="1031" name="Picture 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6092825"/>
            <a:ext cx="2062162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10">
            <a:extLst>
              <a:ext uri="{FF2B5EF4-FFF2-40B4-BE49-F238E27FC236}">
                <a16:creationId xmlns:a16="http://schemas.microsoft.com/office/drawing/2014/main" xmlns="" id="{0AA6A7F9-3E22-384C-9CDA-4D0EE269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8725" y="6583363"/>
            <a:ext cx="1598613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it-IT" altLang="it-IT" sz="800" b="1">
                <a:solidFill>
                  <a:srgbClr val="5F5F5F"/>
                </a:solidFill>
                <a:latin typeface="Verdana" pitchFamily="34" charset="0"/>
              </a:rPr>
              <a:t>riservato e confidenziale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1" r:id="rId2"/>
    <p:sldLayoutId id="2147483662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003366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50000"/>
        <a:buChar char="—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ü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Font typeface="Wingdings" pitchFamily="2" charset="2"/>
        <a:buChar char="Ø"/>
        <a:defRPr sz="1400">
          <a:solidFill>
            <a:schemeClr val="tx1"/>
          </a:solidFill>
          <a:latin typeface="+mn-lt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JavaScript/Guide/Introduction#what_is_javascript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it/docs/Web/HTML/Element" TargetMode="External"/><Relationship Id="rId2" Type="http://schemas.openxmlformats.org/officeDocument/2006/relationships/hyperlink" Target="https://www.w3.org/TR/2012/WD-html-markup-20121025/elements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validator.w3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jigsaw.w3.org/css-validator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mashingmagazine.com/2018/05/print-stylesheets-in-2018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8/05/print-stylesheets-in-2018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8/05/print-stylesheets-in-2018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://responsivelogos.co.uk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so.org/standard/30858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ormattiva.it/uri-res/N2Ls?urn:nir:stato:legge:2004-01-09;4!vig=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Document_Object_Mode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electors-4/#type-selector" TargetMode="External"/><Relationship Id="rId2" Type="http://schemas.openxmlformats.org/officeDocument/2006/relationships/hyperlink" Target="https://www.w3.org/TR/selectors-4/#structur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html.spec.whatwg.org/multipage/semantics-other.html#pseudo-class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Building_blocks/Values_and_unit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Referenc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it/create/color-wheel" TargetMode="External"/><Relationship Id="rId2" Type="http://schemas.openxmlformats.org/officeDocument/2006/relationships/hyperlink" Target="https://www.colorepuro.it/impariamo-ad-abbinare-i-colori/teoria-dei-color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.mozilla.org/en-US/docs/Web/HTML/Applying_color" TargetMode="External"/><Relationship Id="rId4" Type="http://schemas.openxmlformats.org/officeDocument/2006/relationships/hyperlink" Target="https://developer.mozilla.org/en-US/docs/Web/CSS/color_value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display" TargetMode="External"/><Relationship Id="rId2" Type="http://schemas.openxmlformats.org/officeDocument/2006/relationships/hyperlink" Target="https://developer.mozilla.org/en-US/docs/Web/CSS/position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s://css-tricks.com/snippets/css/a-guide-to-flexbox/" TargetMode="Externa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fonts.google.com/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os@timbl.com" TargetMode="External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archive.org/web/20150717103715/http:/info.cern.ch/hypertext/WWW/TheProject.html" TargetMode="External"/><Relationship Id="rId4" Type="http://schemas.openxmlformats.org/officeDocument/2006/relationships/hyperlink" Target="https://www.w3.org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font.as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vj-type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&#232;-il-peso-della-qualit&#224;/gerarchia-visiva-d6535bcfa892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retorica.net/2018/03/29/la-gerarchia-visiva-per-una-corretta-chiave-di-lettura-della-tua-grafica/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www.smashingmagazine.com/2014/12/the-good-the-bad-and-the-great-examples-of-web-typograph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arlosygoadesigns.com/blog/good-vs-bad-color-palett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www.colorepuro.it/impariamo-ad-abbinare-i-colori/teoria-dei-colori" TargetMode="Externa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epuro.it/impariamo-ad-abbinare-i-colori/teoria-dei-colori" TargetMode="Externa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hyperlink" Target="http://thinkingwithtype.com/grid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etbootstrap.com/" TargetMode="Externa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2339975" y="1700213"/>
            <a:ext cx="6423025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r>
              <a:rPr lang="it-IT" altLang="it-IT" kern="0" dirty="0"/>
              <a:t>HTML – CSS - JS</a:t>
            </a: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1415627" cy="1415627"/>
          </a:xfrm>
          <a:prstGeom prst="rect">
            <a:avLst/>
          </a:prstGeom>
        </p:spPr>
      </p:pic>
      <p:cxnSp>
        <p:nvCxnSpPr>
          <p:cNvPr id="11" name="Connettore 1 10"/>
          <p:cNvCxnSpPr/>
          <p:nvPr/>
        </p:nvCxnSpPr>
        <p:spPr bwMode="auto">
          <a:xfrm>
            <a:off x="467544" y="3429000"/>
            <a:ext cx="8352928" cy="0"/>
          </a:xfrm>
          <a:prstGeom prst="line">
            <a:avLst/>
          </a:prstGeom>
          <a:ln w="38100">
            <a:solidFill>
              <a:srgbClr val="0D4485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A67ADAF-D6C3-7047-A4C2-556E6D71D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85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18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</a:t>
            </a:r>
            <a:r>
              <a:rPr lang="it-IT" altLang="it-IT" dirty="0" err="1"/>
              <a:t>Grid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4E035B9A-4B8A-1A42-B92F-5D19C7CF1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77988"/>
            <a:ext cx="7137750" cy="40358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67616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CSS base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Questa area contiene degli stili predefiniti per diversi elementi della pagina, come  titoli (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&lt;h1&gt;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&lt;h2&gt;</a:t>
            </a:r>
            <a:r>
              <a:rPr lang="it-IT" sz="1600" dirty="0">
                <a:latin typeface="+mj-lt"/>
              </a:rPr>
              <a:t>, …), tabelle, pulsanti, elementi dei </a:t>
            </a:r>
            <a:r>
              <a:rPr lang="it-IT" sz="1600" dirty="0" err="1">
                <a:latin typeface="+mj-lt"/>
              </a:rPr>
              <a:t>form</a:t>
            </a:r>
            <a:r>
              <a:rPr lang="it-IT" sz="1600" dirty="0">
                <a:latin typeface="+mj-lt"/>
              </a:rPr>
              <a:t>, le immagini…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Con queste regole di stile realizzare pulsanti di varie dimensioni, con i bordi smussati, con un effetto over diventa davvero semplice e immediato.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5769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CSS base</a:t>
            </a:r>
            <a:endParaRPr lang="it-IT" altLang="it-IT" dirty="0">
              <a:latin typeface="Helvetica" pitchFamily="34" charset="0"/>
            </a:endParaRP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xmlns="" id="{226C14CC-7973-D94B-BD27-6F36CC94EA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157" y="1766673"/>
            <a:ext cx="5587685" cy="4190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71083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</a:t>
            </a:r>
            <a:r>
              <a:rPr lang="it-IT" altLang="it-IT" dirty="0" err="1"/>
              <a:t>Javascript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Quest’ultima area contiene diversi plug-in per realizzare effetti molto comuni come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transizioni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finestre modali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popup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carousel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accordion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tab</a:t>
            </a:r>
            <a:endParaRPr lang="it-IT" sz="1600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alert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67139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79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è un linguaggio di </a:t>
            </a:r>
            <a:r>
              <a:rPr lang="it-IT" sz="1600" dirty="0" err="1">
                <a:latin typeface="+mj-lt"/>
              </a:rPr>
              <a:t>scripting</a:t>
            </a:r>
            <a:r>
              <a:rPr lang="it-IT" sz="1600" dirty="0">
                <a:latin typeface="+mj-lt"/>
              </a:rPr>
              <a:t> multipiattaforma, orientato agli oggetti, utilizzato per rendere interattive le pagine web (ad esempio, con animazioni complesse, pulsanti cliccabili, menu popup, ecc.).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All'interno di un browser Web, JavaScript può essere connesso agli oggetti del suo ambiente per fornire il controllo programmatico su di essi.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Contiene una libreria standard di oggetti, come Array, Date e Math, e un set di base di elementi del linguaggio come operatori, strutture di controllo e istruzioni.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200" dirty="0">
                <a:latin typeface="+mj-lt"/>
                <a:hlinkClick r:id="rId2"/>
              </a:rPr>
              <a:t>developer.mozilla.org/en-US/</a:t>
            </a:r>
            <a:r>
              <a:rPr lang="it-IT" sz="1200" dirty="0" err="1">
                <a:latin typeface="+mj-lt"/>
                <a:hlinkClick r:id="rId2"/>
              </a:rPr>
              <a:t>docs</a:t>
            </a:r>
            <a:r>
              <a:rPr lang="it-IT" sz="1200" dirty="0">
                <a:latin typeface="+mj-lt"/>
                <a:hlinkClick r:id="rId2"/>
              </a:rPr>
              <a:t>/Web/JavaScript/Guide/</a:t>
            </a:r>
            <a:r>
              <a:rPr lang="it-IT" sz="1200" dirty="0" err="1">
                <a:latin typeface="+mj-lt"/>
                <a:hlinkClick r:id="rId2"/>
              </a:rPr>
              <a:t>Introduction#what_is_javascript</a:t>
            </a:r>
            <a:endParaRPr lang="it-IT" sz="12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988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– lato client - estende il linguaggio di base fornendo oggetti per controllare un browser e il relativo DOM.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Ad esempio consente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a un'applicazione di inserire elementi in un modulo HTML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rispondere a eventi utente (clic del mouse, input di modulo, navigazione tra le pagine)</a:t>
            </a:r>
          </a:p>
          <a:p>
            <a:pPr>
              <a:lnSpc>
                <a:spcPct val="150000"/>
              </a:lnSpc>
            </a:pPr>
            <a:r>
              <a:rPr lang="it-IT" sz="1800" dirty="0">
                <a:latin typeface="+mj-lt"/>
              </a:rPr>
              <a:t>In sintesi 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HTML </a:t>
            </a:r>
            <a:r>
              <a:rPr lang="it-IT" sz="1600" dirty="0">
                <a:latin typeface="+mj-lt"/>
              </a:rPr>
              <a:t>ci permette di definire la struttura del documento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CSS</a:t>
            </a:r>
            <a:r>
              <a:rPr lang="it-IT" sz="1600" dirty="0">
                <a:latin typeface="+mj-lt"/>
              </a:rPr>
              <a:t> ci permette di aggiungerne lo stile</a:t>
            </a:r>
          </a:p>
          <a:p>
            <a:pPr lvl="1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JavaScript</a:t>
            </a:r>
            <a:r>
              <a:rPr lang="it-IT" sz="1600" dirty="0">
                <a:latin typeface="+mj-lt"/>
              </a:rPr>
              <a:t> ci permette di manipolarne il contenuto.</a:t>
            </a:r>
            <a:endParaRPr lang="it-IT" sz="1600" b="1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14112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altLang="it-IT" sz="1800" dirty="0">
                <a:latin typeface="Helvetica" pitchFamily="2" charset="0"/>
              </a:rPr>
              <a:t>Uno script </a:t>
            </a:r>
            <a:r>
              <a:rPr lang="it-IT" altLang="it-IT" sz="1800" b="1" dirty="0">
                <a:latin typeface="Helvetica" pitchFamily="2" charset="0"/>
              </a:rPr>
              <a:t>JS</a:t>
            </a:r>
            <a:r>
              <a:rPr lang="it-IT" altLang="it-IT" sz="1800" dirty="0">
                <a:latin typeface="Helvetica" pitchFamily="2" charset="0"/>
              </a:rPr>
              <a:t> può esser associato al codice HTML in modo simile ad un file </a:t>
            </a:r>
            <a:r>
              <a:rPr lang="it-IT" altLang="it-IT" sz="1800" b="1" dirty="0">
                <a:latin typeface="Helvetica" pitchFamily="2" charset="0"/>
              </a:rPr>
              <a:t>CSS</a:t>
            </a:r>
          </a:p>
          <a:p>
            <a:pPr>
              <a:lnSpc>
                <a:spcPct val="150000"/>
              </a:lnSpc>
              <a:tabLst>
                <a:tab pos="174625" algn="l"/>
                <a:tab pos="1778000" algn="l"/>
              </a:tabLst>
            </a:pPr>
            <a:r>
              <a:rPr lang="it-IT" sz="1600" b="1" dirty="0" err="1">
                <a:latin typeface="Helvetica" pitchFamily="2" charset="0"/>
              </a:rPr>
              <a:t>External</a:t>
            </a:r>
            <a:r>
              <a:rPr lang="it-IT" sz="1600" b="1" dirty="0">
                <a:latin typeface="Helvetica" pitchFamily="2" charset="0"/>
              </a:rPr>
              <a:t> file </a:t>
            </a:r>
            <a:r>
              <a:rPr lang="it-IT" altLang="it-IT" sz="1600" dirty="0">
                <a:latin typeface="Helvetica" pitchFamily="2" charset="0"/>
              </a:rPr>
              <a:t>creando un file con estensione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".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js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it-IT" altLang="it-IT" sz="1600" dirty="0">
                <a:latin typeface="Helvetica" pitchFamily="2" charset="0"/>
                <a:cs typeface="Calibri" panose="020F0502020204030204" pitchFamily="34" charset="0"/>
              </a:rPr>
              <a:t>(ad esempio </a:t>
            </a:r>
            <a:r>
              <a:rPr lang="it-IT" altLang="it-IT" sz="1600" dirty="0" err="1">
                <a:latin typeface="Helvetica" pitchFamily="2" charset="0"/>
                <a:cs typeface="Calibri" panose="020F0502020204030204" pitchFamily="34" charset="0"/>
              </a:rPr>
              <a:t>main.js</a:t>
            </a:r>
            <a:r>
              <a:rPr lang="it-IT" altLang="it-IT" sz="1600" dirty="0">
                <a:latin typeface="Helvetica" pitchFamily="2" charset="0"/>
                <a:cs typeface="Calibri" panose="020F0502020204030204" pitchFamily="34" charset="0"/>
              </a:rPr>
              <a:t>)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600" dirty="0">
                <a:latin typeface="Helvetica" pitchFamily="2" charset="0"/>
              </a:rPr>
              <a:t>che poi verrà inserito come </a:t>
            </a:r>
            <a:r>
              <a:rPr lang="it-IT" altLang="it-IT" sz="1600" b="1" dirty="0">
                <a:latin typeface="Helvetica" pitchFamily="2" charset="0"/>
              </a:rPr>
              <a:t>script</a:t>
            </a:r>
            <a:r>
              <a:rPr lang="it-IT" altLang="it-IT" sz="1600" dirty="0">
                <a:latin typeface="Helvetica" pitchFamily="2" charset="0"/>
              </a:rPr>
              <a:t> nell'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head&gt;</a:t>
            </a:r>
            <a:r>
              <a:rPr lang="it-IT" altLang="it-IT" sz="1600" dirty="0">
                <a:latin typeface="Helvetica" pitchFamily="2" charset="0"/>
              </a:rPr>
              <a:t> o nel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&lt;body&gt; </a:t>
            </a:r>
            <a:r>
              <a:rPr lang="it-IT" altLang="it-IT" sz="1600" dirty="0">
                <a:latin typeface="Helvetica" pitchFamily="2" charset="0"/>
              </a:rPr>
              <a:t>della pagina web</a:t>
            </a:r>
            <a:br>
              <a:rPr lang="it-IT" altLang="it-IT" sz="16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main.js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 /&gt;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043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b="1" dirty="0">
                <a:latin typeface="Helvetica" pitchFamily="2" charset="0"/>
              </a:rPr>
              <a:t>Embedded script: </a:t>
            </a:r>
            <a:r>
              <a:rPr lang="it-IT" altLang="it-IT" sz="1800" dirty="0">
                <a:latin typeface="Helvetica" pitchFamily="2" charset="0"/>
              </a:rPr>
              <a:t>all'interno della stessa pagina HTML</a:t>
            </a:r>
            <a:br>
              <a:rPr lang="it-IT" altLang="it-IT" sz="18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d = new Date();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("Siamo nell'anno: " +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d.getFullYear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());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&lt;/script&gt;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 &gt;</a:t>
            </a:r>
          </a:p>
        </p:txBody>
      </p:sp>
    </p:spTree>
    <p:extLst>
      <p:ext uri="{BB962C8B-B14F-4D97-AF65-F5344CB8AC3E}">
        <p14:creationId xmlns:p14="http://schemas.microsoft.com/office/powerpoint/2010/main" val="30351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>
                <a:latin typeface="Helvetica" pitchFamily="2" charset="0"/>
              </a:rPr>
              <a:t>Associazione</a:t>
            </a:r>
            <a:r>
              <a:rPr lang="en-US" altLang="it-IT" dirty="0">
                <a:latin typeface="Helvetica" pitchFamily="2" charset="0"/>
              </a:rPr>
              <a:t> JS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HTML &amp; CSS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800" b="1" dirty="0" err="1">
                <a:latin typeface="Helvetica" pitchFamily="2" charset="0"/>
              </a:rPr>
              <a:t>Inline</a:t>
            </a:r>
            <a:r>
              <a:rPr lang="it-IT" altLang="it-IT" sz="1800" b="1" dirty="0">
                <a:latin typeface="Helvetica" pitchFamily="2" charset="0"/>
              </a:rPr>
              <a:t> </a:t>
            </a:r>
            <a:r>
              <a:rPr lang="it-IT" altLang="it-IT" sz="1800" dirty="0">
                <a:latin typeface="Helvetica" pitchFamily="2" charset="0"/>
              </a:rPr>
              <a:t>agganciando degli eventi degli elementi a delle funzioni </a:t>
            </a:r>
            <a:r>
              <a:rPr lang="it-IT" altLang="it-IT" sz="1800" dirty="0" err="1">
                <a:latin typeface="Helvetica" pitchFamily="2" charset="0"/>
              </a:rPr>
              <a:t>javascript</a:t>
            </a:r>
            <a:r>
              <a:rPr lang="it-IT" altLang="it-IT" sz="1800" dirty="0">
                <a:latin typeface="Helvetica" pitchFamily="2" charset="0"/>
              </a:rPr>
              <a:t/>
            </a:r>
            <a:br>
              <a:rPr lang="it-IT" altLang="it-IT" sz="1800" dirty="0">
                <a:latin typeface="Helvetica" pitchFamily="2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…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onclick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="anno()"&gt;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&lt;script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="text/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anno {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 d = new Date();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alert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("Siamo nell'anno: " +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d.getFullYear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());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538163" algn="l"/>
                <a:tab pos="708025" algn="l"/>
                <a:tab pos="884238" algn="l"/>
                <a:tab pos="1058863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}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&lt;/script&gt;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</p:spTree>
    <p:extLst>
      <p:ext uri="{BB962C8B-B14F-4D97-AF65-F5344CB8AC3E}">
        <p14:creationId xmlns:p14="http://schemas.microsoft.com/office/powerpoint/2010/main" val="131398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it-IT" sz="1600" i="1" dirty="0" err="1">
                <a:latin typeface="+mj-lt"/>
              </a:rPr>
              <a:t>HyperText</a:t>
            </a:r>
            <a:r>
              <a:rPr lang="en-US" altLang="it-IT" sz="1600" i="1" dirty="0">
                <a:latin typeface="+mj-lt"/>
              </a:rPr>
              <a:t> Markup Language</a:t>
            </a:r>
            <a:r>
              <a:rPr lang="en-US" altLang="it-IT" sz="1600" dirty="0">
                <a:latin typeface="+mj-lt"/>
              </a:rPr>
              <a:t> </a:t>
            </a:r>
            <a:r>
              <a:rPr lang="en-US" altLang="it-IT" sz="1600" dirty="0" err="1">
                <a:latin typeface="+mj-lt"/>
              </a:rPr>
              <a:t>è</a:t>
            </a:r>
            <a:r>
              <a:rPr lang="en-US" altLang="it-IT" sz="1600" dirty="0">
                <a:latin typeface="+mj-lt"/>
              </a:rPr>
              <a:t> un l</a:t>
            </a:r>
            <a:r>
              <a:rPr lang="it-IT" altLang="it-IT" sz="1600" dirty="0" err="1">
                <a:latin typeface="+mj-lt"/>
              </a:rPr>
              <a:t>inguaggio</a:t>
            </a:r>
            <a:r>
              <a:rPr lang="it-IT" altLang="it-IT" sz="1600" dirty="0">
                <a:latin typeface="+mj-lt"/>
              </a:rPr>
              <a:t> di rappresentazione dell’informazione</a:t>
            </a:r>
            <a:endParaRPr lang="en-US" altLang="it-IT" sz="16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it-IT" sz="1600" dirty="0" err="1">
                <a:latin typeface="+mj-lt"/>
              </a:rPr>
              <a:t>Permette</a:t>
            </a:r>
            <a:r>
              <a:rPr lang="en-US" altLang="it-IT" sz="1600" dirty="0">
                <a:latin typeface="+mj-lt"/>
              </a:rPr>
              <a:t> di </a:t>
            </a:r>
            <a:r>
              <a:rPr lang="en-US" altLang="it-IT" sz="1600" dirty="0" err="1">
                <a:latin typeface="+mj-lt"/>
              </a:rPr>
              <a:t>organizzare</a:t>
            </a:r>
            <a:r>
              <a:rPr lang="en-US" altLang="it-IT" sz="1600" dirty="0">
                <a:latin typeface="+mj-lt"/>
              </a:rPr>
              <a:t> </a:t>
            </a:r>
            <a:r>
              <a:rPr lang="en-US" altLang="it-IT" sz="1600" dirty="0" err="1">
                <a:latin typeface="+mj-lt"/>
              </a:rPr>
              <a:t>testi</a:t>
            </a:r>
            <a:r>
              <a:rPr lang="en-US" altLang="it-IT" sz="1600" dirty="0">
                <a:latin typeface="+mj-lt"/>
              </a:rPr>
              <a:t>, </a:t>
            </a:r>
            <a:r>
              <a:rPr lang="en-US" altLang="it-IT" sz="1600" dirty="0" err="1">
                <a:latin typeface="+mj-lt"/>
              </a:rPr>
              <a:t>immagini</a:t>
            </a:r>
            <a:r>
              <a:rPr lang="en-US" altLang="it-IT" sz="1600" dirty="0">
                <a:latin typeface="+mj-lt"/>
              </a:rPr>
              <a:t>, video, audio secondo una </a:t>
            </a:r>
            <a:r>
              <a:rPr lang="en-US" altLang="it-IT" sz="1600" dirty="0" err="1">
                <a:latin typeface="+mj-lt"/>
              </a:rPr>
              <a:t>logica</a:t>
            </a:r>
            <a:r>
              <a:rPr lang="en-US" altLang="it-IT" sz="1600" dirty="0">
                <a:latin typeface="+mj-lt"/>
              </a:rPr>
              <a:t> di </a:t>
            </a:r>
            <a:r>
              <a:rPr lang="en-US" altLang="it-IT" sz="1600" dirty="0" err="1">
                <a:latin typeface="+mj-lt"/>
              </a:rPr>
              <a:t>ipertesto</a:t>
            </a:r>
            <a:endParaRPr lang="en-US" altLang="it-IT" sz="16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altLang="it-IT" sz="1600" i="1" dirty="0">
                <a:latin typeface="+mj-lt"/>
              </a:rPr>
              <a:t>&lt;m</a:t>
            </a:r>
            <a:r>
              <a:rPr lang="it-IT" altLang="it-IT" sz="1600" i="1" dirty="0" err="1">
                <a:latin typeface="+mj-lt"/>
              </a:rPr>
              <a:t>arkup</a:t>
            </a:r>
            <a:r>
              <a:rPr lang="it-IT" altLang="it-IT" sz="1600" i="1" dirty="0">
                <a:latin typeface="+mj-lt"/>
              </a:rPr>
              <a:t> </a:t>
            </a:r>
            <a:r>
              <a:rPr lang="it-IT" altLang="it-IT" sz="1600" i="1" dirty="0" err="1">
                <a:latin typeface="+mj-lt"/>
              </a:rPr>
              <a:t>tag</a:t>
            </a:r>
            <a:r>
              <a:rPr lang="it-IT" altLang="it-IT" sz="1600" i="1" dirty="0">
                <a:latin typeface="+mj-lt"/>
              </a:rPr>
              <a:t>&gt;</a:t>
            </a:r>
            <a:r>
              <a:rPr lang="it-IT" altLang="it-IT" sz="1600" dirty="0">
                <a:latin typeface="+mj-lt"/>
              </a:rPr>
              <a:t>: specificano il tipo di dato rappresentato da una certa componente logica. Sono delle etichette che identificano il senso, la gerarchia, la logica ed il ruolo del contenuto che racchiudono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0C0804F8-39BC-9F4A-AC8C-8EE847B86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87CD5BF3-CA98-D64A-8715-38D356378459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ECMAScript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JavaScript è standardizzato da </a:t>
            </a:r>
            <a:r>
              <a:rPr lang="it-IT" sz="1600" dirty="0" err="1">
                <a:latin typeface="+mj-lt"/>
              </a:rPr>
              <a:t>Ecma</a:t>
            </a:r>
            <a:r>
              <a:rPr lang="it-IT" sz="1600" dirty="0">
                <a:latin typeface="+mj-lt"/>
              </a:rPr>
              <a:t> International - l'associazione Europea per la standardizzazione dei </a:t>
            </a:r>
            <a:r>
              <a:rPr lang="it-IT" sz="1600" dirty="0" err="1">
                <a:latin typeface="+mj-lt"/>
              </a:rPr>
              <a:t>sisteni</a:t>
            </a:r>
            <a:r>
              <a:rPr lang="it-IT" sz="1600" dirty="0">
                <a:latin typeface="+mj-lt"/>
              </a:rPr>
              <a:t> di comunicazione ed informazione (ECMA è l'acronimo di </a:t>
            </a:r>
            <a:r>
              <a:rPr lang="it-IT" sz="1600" dirty="0" err="1">
                <a:latin typeface="+mj-lt"/>
              </a:rPr>
              <a:t>European</a:t>
            </a:r>
            <a:r>
              <a:rPr lang="it-IT" sz="1600" dirty="0">
                <a:latin typeface="+mj-lt"/>
              </a:rPr>
              <a:t> Computer </a:t>
            </a:r>
            <a:r>
              <a:rPr lang="it-IT" sz="1600" dirty="0" err="1">
                <a:latin typeface="+mj-lt"/>
              </a:rPr>
              <a:t>Manufacturers</a:t>
            </a:r>
            <a:r>
              <a:rPr lang="it-IT" sz="1600" dirty="0">
                <a:latin typeface="+mj-lt"/>
              </a:rPr>
              <a:t> </a:t>
            </a:r>
            <a:r>
              <a:rPr lang="it-IT" sz="1600" dirty="0" err="1">
                <a:latin typeface="+mj-lt"/>
              </a:rPr>
              <a:t>Association</a:t>
            </a:r>
            <a:r>
              <a:rPr lang="it-IT" sz="1600" dirty="0">
                <a:latin typeface="+mj-lt"/>
              </a:rPr>
              <a:t>) per distribuire linguaggio di programmazione standardizzato ed internazionale basato su JavaScript.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Questa versione standardizzata di JavaScript, chiamata </a:t>
            </a:r>
            <a:r>
              <a:rPr lang="it-IT" sz="1600" dirty="0" err="1">
                <a:latin typeface="+mj-lt"/>
              </a:rPr>
              <a:t>ECMAScript</a:t>
            </a:r>
            <a:r>
              <a:rPr lang="it-IT" sz="1600" dirty="0">
                <a:latin typeface="+mj-lt"/>
              </a:rPr>
              <a:t>, si comporta alla stesso modo in tutte le applicazioni che supportano lo standard.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51500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- variabili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x = 42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Helvetica" pitchFamily="2" charset="0"/>
              </a:rPr>
              <a:t>Dichiarazione di una variabile, opzionalmente inizializzata ad un valore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y = 13	</a:t>
            </a:r>
            <a:r>
              <a:rPr lang="it-IT" sz="1400" dirty="0">
                <a:latin typeface="Helvetica" pitchFamily="2" charset="0"/>
              </a:rPr>
              <a:t>Dichiarazione di una variabile locale con visibilità nel blocco, </a:t>
            </a:r>
            <a:br>
              <a:rPr lang="it-IT" sz="1400" dirty="0">
                <a:latin typeface="Helvetica" pitchFamily="2" charset="0"/>
              </a:rPr>
            </a:br>
            <a:r>
              <a:rPr lang="it-IT" sz="1400" dirty="0">
                <a:latin typeface="Helvetica" pitchFamily="2" charset="0"/>
              </a:rPr>
              <a:t>	opzionalmente inizializzata ad un valore.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const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z = 1 </a:t>
            </a:r>
            <a:r>
              <a:rPr lang="it-IT" sz="1200" dirty="0">
                <a:latin typeface="Helvetica" pitchFamily="2" charset="0"/>
              </a:rPr>
              <a:t>	</a:t>
            </a:r>
            <a:r>
              <a:rPr lang="it-IT" sz="1400" dirty="0">
                <a:latin typeface="Helvetica" pitchFamily="2" charset="0"/>
              </a:rPr>
              <a:t>Dichiarazione di una costante in sola lettura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8858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– strutture dati e tipi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L'ultimo standard </a:t>
            </a:r>
            <a:r>
              <a:rPr lang="it-IT" sz="1600" dirty="0" err="1">
                <a:latin typeface="+mj-lt"/>
              </a:rPr>
              <a:t>ECMAScript</a:t>
            </a:r>
            <a:r>
              <a:rPr lang="it-IT" sz="1600" dirty="0">
                <a:latin typeface="+mj-lt"/>
              </a:rPr>
              <a:t> definisce sette tipi di dati</a:t>
            </a:r>
          </a:p>
          <a:p>
            <a:pPr>
              <a:lnSpc>
                <a:spcPct val="150000"/>
              </a:lnSpc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Sei tipi di dato che sono </a:t>
            </a:r>
            <a:r>
              <a:rPr lang="it-IT" sz="1600" dirty="0" err="1">
                <a:latin typeface="+mj-lt"/>
              </a:rPr>
              <a:t>primitives</a:t>
            </a:r>
            <a:r>
              <a:rPr lang="it-IT" sz="1600" dirty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Boolean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	</a:t>
            </a:r>
            <a:r>
              <a:rPr lang="it-IT" sz="1400" dirty="0" err="1">
                <a:latin typeface="+mj-lt"/>
                <a:cs typeface="Calibri" panose="020F0502020204030204" pitchFamily="34" charset="0"/>
              </a:rPr>
              <a:t>true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e false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null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parola chiave che denota un valore nullo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Undefined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proprietà top-</a:t>
            </a:r>
            <a:r>
              <a:rPr lang="it-IT" sz="1400" dirty="0" err="1">
                <a:latin typeface="+mj-lt"/>
                <a:cs typeface="Calibri" panose="020F0502020204030204" pitchFamily="34" charset="0"/>
              </a:rPr>
              <a:t>level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 il cui valore non è stato definito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Number</a:t>
            </a:r>
            <a:r>
              <a:rPr lang="it-IT" sz="1400" dirty="0">
                <a:latin typeface="+mj-lt"/>
              </a:rPr>
              <a:t> 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42 oppure 3.14159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 err="1">
                <a:latin typeface="+mj-lt"/>
                <a:cs typeface="Calibri" panose="020F0502020204030204" pitchFamily="34" charset="0"/>
              </a:rPr>
              <a:t>String</a:t>
            </a:r>
            <a:r>
              <a:rPr lang="it-IT" sz="1400" dirty="0">
                <a:latin typeface="+mj-lt"/>
              </a:rPr>
              <a:t> 	"Hello world"</a:t>
            </a:r>
          </a:p>
          <a:p>
            <a:pPr lvl="1">
              <a:lnSpc>
                <a:spcPct val="150000"/>
              </a:lnSpc>
              <a:tabLst>
                <a:tab pos="1793875" algn="l"/>
              </a:tabLst>
            </a:pPr>
            <a:r>
              <a:rPr lang="it-IT" sz="1400" dirty="0">
                <a:latin typeface="+mj-lt"/>
                <a:cs typeface="Calibri" panose="020F0502020204030204" pitchFamily="34" charset="0"/>
              </a:rPr>
              <a:t>Object</a:t>
            </a:r>
          </a:p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Objects</a:t>
            </a:r>
            <a:r>
              <a:rPr lang="it-IT" sz="1600" dirty="0">
                <a:latin typeface="+mj-lt"/>
              </a:rPr>
              <a:t> e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functions</a:t>
            </a:r>
            <a:r>
              <a:rPr lang="it-IT" sz="1600" dirty="0">
                <a:latin typeface="+mj-lt"/>
              </a:rPr>
              <a:t> sono altri elementi fondamentali nel linguaggio. </a:t>
            </a:r>
          </a:p>
          <a:p>
            <a:pPr marL="0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600" dirty="0">
                <a:latin typeface="+mj-lt"/>
              </a:rPr>
              <a:t>Si può pensare agli oggetti come a contenitori con un nome per dei valori e alle funzioni come a procedure che l'applicazione può compiere.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434303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 – Funzioni e Oggetti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Una funzione è un blocco di istruzioni,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dotato di una lista di argomenti (eventualmente vuota) e che può avere un nome (anche se non è necessario).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Una funzione può restituire un valore tramite l'istruzione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return</a:t>
            </a:r>
            <a:r>
              <a:rPr lang="it-IT" sz="1600" dirty="0">
                <a:latin typeface="+mj-lt"/>
              </a:rPr>
              <a:t>.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sum(x, y) {  </a:t>
            </a:r>
          </a:p>
          <a:p>
            <a:pPr marL="400050" lvl="1" indent="0">
              <a:buNone/>
              <a:tabLst>
                <a:tab pos="358775" algn="l"/>
                <a:tab pos="1793875" algn="l"/>
                <a:tab pos="2154238" algn="l"/>
              </a:tabLst>
            </a:pPr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  	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x + y;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400050" lvl="1" indent="0">
              <a:buNone/>
              <a:tabLst>
                <a:tab pos="358775" algn="l"/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console.log(sum(2,3));	// 5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Un oggetto è una lista di zero o più coppie di nomi di proprietà e valori associati di un oggetto racchiusi in parentesi graffe ({})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auto = { a: "Ferrari", b: "BMW", c: "Mercedes"};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auto.a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	// Ferrari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auto.b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 	// BMW </a:t>
            </a:r>
          </a:p>
          <a:p>
            <a:pPr marL="400050" lvl="1" indent="0">
              <a:lnSpc>
                <a:spcPct val="150000"/>
              </a:lnSpc>
              <a:buNone/>
              <a:tabLst>
                <a:tab pos="179387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console.log(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auto.c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); 	// Mercedes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20991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it-IT" dirty="0"/>
              <a:t>Strutture di controllo e condizionali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tabLst>
                <a:tab pos="1435100" algn="l"/>
              </a:tabLst>
            </a:pPr>
            <a:r>
              <a:rPr lang="it-IT" sz="1600" dirty="0" err="1">
                <a:latin typeface="Helvetica" pitchFamily="34" charset="0"/>
                <a:cs typeface="Calibri" panose="020F0502020204030204" pitchFamily="34" charset="0"/>
              </a:rPr>
              <a:t>if</a:t>
            </a:r>
            <a:r>
              <a:rPr lang="it-IT" sz="1600" dirty="0">
                <a:latin typeface="Helvetica" pitchFamily="34" charset="0"/>
                <a:cs typeface="Calibri" panose="020F0502020204030204" pitchFamily="34" charset="0"/>
              </a:rPr>
              <a:t> … else</a:t>
            </a:r>
            <a:endParaRPr lang="it-IT" altLang="it-IT" sz="1600" dirty="0">
              <a:solidFill>
                <a:srgbClr val="999999"/>
              </a:solidFill>
              <a:latin typeface="Helvetica" pitchFamily="34" charset="0"/>
              <a:cs typeface="Calibri" panose="020F050202020403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dirty="0">
                <a:solidFill>
                  <a:srgbClr val="9999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  	// logica </a:t>
            </a:r>
            <a:r>
              <a:rPr lang="it-IT" altLang="it-IT" sz="1400" i="1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 else {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// logica else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eaLnBrk="1" hangingPunct="1">
              <a:tabLst>
                <a:tab pos="1435100" algn="l"/>
              </a:tabLst>
            </a:pPr>
            <a:r>
              <a:rPr lang="it-IT" altLang="it-IT" sz="1600" dirty="0">
                <a:latin typeface="Helvetica" pitchFamily="34" charset="0"/>
                <a:cs typeface="Calibri" panose="020F0502020204030204" pitchFamily="34" charset="0"/>
              </a:rPr>
              <a:t>Ciclo </a:t>
            </a:r>
            <a:r>
              <a:rPr lang="it-IT" altLang="it-IT" sz="1600" dirty="0" err="1">
                <a:latin typeface="Helvetica" pitchFamily="34" charset="0"/>
                <a:cs typeface="Calibri" panose="020F0502020204030204" pitchFamily="34" charset="0"/>
              </a:rPr>
              <a:t>While</a:t>
            </a:r>
            <a:r>
              <a:rPr lang="it-IT" altLang="it-IT" sz="1600" dirty="0">
                <a:latin typeface="Helvetica" pitchFamily="34" charset="0"/>
                <a:cs typeface="Calibri" panose="020F0502020204030204" pitchFamily="34" charset="0"/>
              </a:rPr>
              <a:t/>
            </a:r>
            <a:br>
              <a:rPr lang="it-IT" altLang="it-IT" sz="1600" dirty="0">
                <a:latin typeface="Helvetica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</a:tabLst>
            </a:pP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		// logica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78075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it-IT" dirty="0"/>
              <a:t>Strutture di controllo e condizionali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Switch</a:t>
            </a:r>
            <a:br>
              <a:rPr lang="it-IT" altLang="it-IT" sz="1600" dirty="0">
                <a:latin typeface="+mj-lt"/>
                <a:cs typeface="Calibri" panose="020F0502020204030204" pitchFamily="34" charset="0"/>
              </a:rPr>
            </a:b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altLang="it-IT" sz="1400" dirty="0" err="1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switch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(espressione) {</a:t>
            </a:r>
          </a:p>
          <a:p>
            <a:pPr marL="0" lvl="0" indent="0" defTabSz="879475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		case valore1: 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// </a:t>
            </a: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istruzioni;</a:t>
            </a:r>
          </a:p>
          <a:p>
            <a:pPr marL="0" lvl="0" indent="0" eaLnBrk="1" hangingPunct="1">
              <a:spcBef>
                <a:spcPct val="0"/>
              </a:spcBef>
              <a:buClrTx/>
              <a:buNone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			break;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case valore2: 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// </a:t>
            </a:r>
            <a:r>
              <a:rPr lang="it-IT" altLang="it-IT" sz="1400" i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istruzioni;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break;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default: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	break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eaLnBrk="1" hangingPunct="1">
              <a:spcBef>
                <a:spcPct val="0"/>
              </a:spcBef>
              <a:buClrTx/>
              <a:tabLst>
                <a:tab pos="1435100" algn="l"/>
                <a:tab pos="1793875" algn="l"/>
                <a:tab pos="2154238" algn="l"/>
              </a:tabLst>
            </a:pPr>
            <a: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Ciclo For</a:t>
            </a:r>
            <a:b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</a:br>
            <a:r>
              <a:rPr lang="it-IT" altLang="it-IT" sz="1600" dirty="0">
                <a:solidFill>
                  <a:schemeClr val="tx2"/>
                </a:solidFill>
                <a:latin typeface="+mj-lt"/>
                <a:cs typeface="Calibri" panose="020F0502020204030204" pitchFamily="34" charset="0"/>
              </a:rPr>
              <a:t>	</a:t>
            </a: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([espressione iniziale]; [condizione]; [espressione di incremento]) {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	// logica</a:t>
            </a:r>
            <a:b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4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469929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Operatori relazionali</a:t>
            </a:r>
          </a:p>
          <a:p>
            <a:pPr marL="0" indent="0">
              <a:buNone/>
            </a:pPr>
            <a:r>
              <a:rPr lang="it-IT" sz="1600" dirty="0">
                <a:latin typeface="+mj-lt"/>
              </a:rPr>
              <a:t>	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&lt;valore&gt; &lt;operatore di relazione&gt; &lt;valore&gt;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+mj-lt"/>
              </a:rPr>
              <a:t>	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Possibili operatori: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&gt;, &gt;=, &lt;, &lt;=, ==, !=, ===, !==</a:t>
            </a:r>
          </a:p>
          <a:p>
            <a:pPr marL="0" indent="0">
              <a:buNone/>
            </a:pPr>
            <a:endParaRPr lang="it-IT" sz="1600" dirty="0">
              <a:latin typeface="+mj-lt"/>
            </a:endParaRPr>
          </a:p>
          <a:p>
            <a:r>
              <a:rPr lang="it-IT" sz="1600" dirty="0">
                <a:latin typeface="+mj-lt"/>
              </a:rPr>
              <a:t>Operatori logici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Utili per concatenare diverse espressioni e creare condizioni complesse.</a:t>
            </a:r>
          </a:p>
          <a:p>
            <a:pPr marL="0" indent="0">
              <a:buNone/>
            </a:pPr>
            <a:r>
              <a:rPr lang="it-IT" sz="1600" dirty="0">
                <a:latin typeface="+mj-lt"/>
              </a:rPr>
              <a:t/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( (&lt;espressione 1&gt;) &lt;operatore logico&gt; (&lt;espressione 2&gt;) )</a:t>
            </a:r>
          </a:p>
          <a:p>
            <a:pPr marL="0" indent="0">
              <a:buNone/>
            </a:pPr>
            <a:endParaRPr lang="it-IT" sz="1600" dirty="0">
              <a:latin typeface="+mj-lt"/>
            </a:endParaRPr>
          </a:p>
          <a:p>
            <a:pPr marL="0" indent="0">
              <a:buNone/>
            </a:pPr>
            <a:r>
              <a:rPr lang="it-IT" sz="1600" dirty="0">
                <a:latin typeface="+mj-lt"/>
              </a:rPr>
              <a:t>	Possibili operatori: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&amp;&amp;, ||, !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060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Promise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dirty="0">
                <a:latin typeface="+mj-lt"/>
              </a:rPr>
              <a:t>Promise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j-lt"/>
              </a:rPr>
              <a:t>Gli oggetti Promise sono usati per computazioni asincrone. Una Promise rappresenta un'operazione che non è ancora completata, ma lo sarà in futuro.</a:t>
            </a:r>
          </a:p>
          <a:p>
            <a:pPr>
              <a:lnSpc>
                <a:spcPct val="150000"/>
              </a:lnSpc>
            </a:pPr>
            <a:r>
              <a:rPr lang="it-IT" sz="1400" dirty="0">
                <a:latin typeface="+mj-lt"/>
              </a:rPr>
              <a:t>Stati della promise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Resolved</a:t>
            </a:r>
            <a:r>
              <a:rPr lang="it-IT" sz="1400" dirty="0">
                <a:latin typeface="+mj-lt"/>
              </a:rPr>
              <a:t>: il valore che rappresenta diviene disponibile, cioè quando l’attività asincrona restituisce un valore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Rejected</a:t>
            </a:r>
            <a:r>
              <a:rPr lang="it-IT" sz="1400" dirty="0">
                <a:latin typeface="+mj-lt"/>
              </a:rPr>
              <a:t>: l’attività asincrona associata non restituisce un valore o perché si è verificata un’eccezione oppure perché il valore restituito non è considerato valido</a:t>
            </a:r>
          </a:p>
          <a:p>
            <a:pPr lvl="1">
              <a:lnSpc>
                <a:spcPct val="150000"/>
              </a:lnSpc>
            </a:pPr>
            <a:r>
              <a:rPr lang="it-IT" sz="1400" b="1" dirty="0" err="1">
                <a:latin typeface="+mj-lt"/>
                <a:cs typeface="Calibri" panose="020F0502020204030204" pitchFamily="34" charset="0"/>
              </a:rPr>
              <a:t>Pending</a:t>
            </a:r>
            <a:r>
              <a:rPr lang="it-IT" sz="1400" dirty="0">
                <a:latin typeface="+mj-lt"/>
              </a:rPr>
              <a:t>: quando non è né </a:t>
            </a:r>
            <a:r>
              <a:rPr lang="it-IT" sz="1400" i="1" dirty="0">
                <a:latin typeface="+mj-lt"/>
              </a:rPr>
              <a:t>risolta</a:t>
            </a:r>
            <a:r>
              <a:rPr lang="it-IT" sz="1400" dirty="0">
                <a:latin typeface="+mj-lt"/>
              </a:rPr>
              <a:t> né </a:t>
            </a:r>
            <a:r>
              <a:rPr lang="it-IT" sz="1400" i="1" dirty="0">
                <a:latin typeface="+mj-lt"/>
              </a:rPr>
              <a:t>rigettata</a:t>
            </a:r>
            <a:r>
              <a:rPr lang="it-IT" sz="1400" dirty="0">
                <a:latin typeface="+mj-lt"/>
              </a:rPr>
              <a:t>, cioè la richiesta di esecuzione di un’attività asincrona è partita ma non abbiamo ancora ricevuto un risultato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43567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Promise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1435100" algn="l"/>
                <a:tab pos="1793875" algn="l"/>
              </a:tabLst>
            </a:pPr>
            <a:r>
              <a:rPr lang="it-IT" sz="1600" dirty="0">
                <a:latin typeface="+mj-lt"/>
              </a:rPr>
              <a:t>Il primo parametro rappresenta la funzione da invocare quando il valore restituito dall’operazione asincrona è disponibile.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Il valore restituito dalla attività asincrona viene passato a tale funzione.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Il secondo parametro è la funzione da invocare quando la </a:t>
            </a:r>
            <a:r>
              <a:rPr lang="it-IT" sz="1600" i="1" dirty="0">
                <a:latin typeface="+mj-lt"/>
              </a:rPr>
              <a:t>promise</a:t>
            </a:r>
            <a:r>
              <a:rPr lang="it-IT" sz="1600" dirty="0">
                <a:latin typeface="+mj-lt"/>
              </a:rPr>
              <a:t> non può essere risolta, ad esempio perché si è verificato un errore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it-IT" sz="1600" dirty="0">
                <a:latin typeface="+mj-lt"/>
              </a:rPr>
              <a:t/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let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promise = new Promise(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</a:p>
          <a:p>
            <a:pPr marL="0" indent="0"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(condizione)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resolve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(valore);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else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reject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(motivo);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});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>
              <a:buNone/>
            </a:pPr>
            <a:endParaRPr lang="it-IT" sz="1600" dirty="0">
              <a:latin typeface="Helvetica" pitchFamily="34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63799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Usare le Promise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Possiamo elaborare il risultato di una promise con i metodi </a:t>
            </a:r>
            <a:r>
              <a:rPr lang="it-IT" sz="1600" b="1" dirty="0" err="1">
                <a:latin typeface="+mj-lt"/>
              </a:rPr>
              <a:t>then</a:t>
            </a:r>
            <a:r>
              <a:rPr lang="it-IT" sz="1600" b="1" dirty="0">
                <a:latin typeface="+mj-lt"/>
              </a:rPr>
              <a:t>()</a:t>
            </a:r>
            <a:r>
              <a:rPr lang="it-IT" sz="1600" dirty="0">
                <a:latin typeface="+mj-lt"/>
              </a:rPr>
              <a:t> e </a:t>
            </a:r>
            <a:r>
              <a:rPr lang="it-IT" sz="1600" b="1" dirty="0">
                <a:latin typeface="+mj-lt"/>
              </a:rPr>
              <a:t>catch()</a:t>
            </a:r>
          </a:p>
          <a:p>
            <a:pPr>
              <a:lnSpc>
                <a:spcPct val="150000"/>
              </a:lnSpc>
            </a:pPr>
            <a:endParaRPr lang="it-IT" sz="16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httpGet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("/utente/123")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(utente)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utente.nome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.catch(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error.message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});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269345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AB117847-5F88-734C-ADD6-E7077CCDFCD6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&lt;!DOCTYPE html&gt;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&lt;html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&lt;head&gt;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&lt;/head&gt;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&lt;h1&gt;Ciao Mondo!&lt;/h1&gt;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  <a:endParaRPr lang="it-IT" alt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25A2E7EF-45D2-FF44-BBEE-786DF9AB56A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29237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Elementi del linguaggio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/>
              <a:t>Il 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/>
              <a:t> e il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catch</a:t>
            </a:r>
            <a:r>
              <a:rPr lang="it-IT" sz="1600" dirty="0"/>
              <a:t> sono due funzioni che viene invocate nel caso in cui la Promise sia stata risolta rispettivamente con successo o con fallimento.</a:t>
            </a:r>
          </a:p>
          <a:p>
            <a:pPr>
              <a:lnSpc>
                <a:spcPct val="150000"/>
              </a:lnSpc>
            </a:pPr>
            <a:endParaRPr lang="it-IT" sz="1600" b="1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httpGet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("/utente/123")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(utente)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utente.nome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 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.catch(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 {</a:t>
            </a:r>
            <a:b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	console.log(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error.message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pPr marL="0" indent="0">
              <a:lnSpc>
                <a:spcPct val="150000"/>
              </a:lnSpc>
              <a:buNone/>
              <a:tabLst>
                <a:tab pos="358775" algn="l"/>
                <a:tab pos="717550" algn="l"/>
                <a:tab pos="107632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	});</a:t>
            </a:r>
          </a:p>
          <a:p>
            <a:pPr>
              <a:lnSpc>
                <a:spcPct val="150000"/>
              </a:lnSpc>
            </a:pP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45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Moduli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5800" y="1533778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Essenziali nell’architettura di un’applicazione robusta e facilmente gestibile. </a:t>
            </a:r>
            <a:br>
              <a:rPr lang="it-IT" sz="1600" dirty="0">
                <a:latin typeface="+mn-lt"/>
              </a:rPr>
            </a:br>
            <a:r>
              <a:rPr lang="it-IT" sz="1600" dirty="0">
                <a:latin typeface="+mn-lt"/>
              </a:rPr>
              <a:t>Consentono di organizzare le parti di un’applicazione in unità separate ma integrabili grazie ai </a:t>
            </a:r>
            <a:r>
              <a:rPr lang="it-IT" sz="1600" i="1" dirty="0">
                <a:latin typeface="+mn-lt"/>
              </a:rPr>
              <a:t>meccanismi di esportazione e importazione</a:t>
            </a:r>
            <a:r>
              <a:rPr lang="it-IT" sz="1600" dirty="0">
                <a:latin typeface="+mn-lt"/>
              </a:rPr>
              <a:t>, cioè rispettivamente della possibilità di rendere pubblicamente accessibile del codice e di accedere a codice esportato da altri moduli.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470358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Moduli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5800" y="1533778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dirty="0">
                <a:latin typeface="+mn-lt"/>
              </a:rPr>
              <a:t>Un modulo </a:t>
            </a:r>
            <a:r>
              <a:rPr lang="it-IT" sz="1400" dirty="0" err="1">
                <a:latin typeface="+mn-lt"/>
              </a:rPr>
              <a:t>javascript</a:t>
            </a:r>
            <a:r>
              <a:rPr lang="it-IT" sz="1400" dirty="0">
                <a:latin typeface="+mn-lt"/>
              </a:rPr>
              <a:t> è memorizzato in file.</a:t>
            </a:r>
          </a:p>
          <a:p>
            <a:pPr marL="0" indent="0">
              <a:buNone/>
            </a:pPr>
            <a:endParaRPr lang="it-IT" sz="1400" dirty="0">
              <a:latin typeface="+mn-lt"/>
            </a:endParaRPr>
          </a:p>
          <a:p>
            <a:pPr marL="0" indent="0">
              <a:buNone/>
              <a:tabLst>
                <a:tab pos="358775" algn="l"/>
              </a:tabLst>
            </a:pP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// file sum.js</a:t>
            </a:r>
          </a:p>
          <a:p>
            <a:pPr marL="0" indent="0">
              <a:buNone/>
              <a:tabLst>
                <a:tab pos="35877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export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somma(x, y)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x + y;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tabLst>
                <a:tab pos="358775" algn="l"/>
                <a:tab pos="717550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// file sub.js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export default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(x, y)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x - y;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</a:p>
          <a:p>
            <a:pPr marL="0" indent="0">
              <a:buNone/>
              <a:tabLst>
                <a:tab pos="358775" algn="l"/>
              </a:tabLst>
            </a:pP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// file main.js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import {somma} from "sum";</a:t>
            </a:r>
          </a:p>
          <a:p>
            <a:pPr marL="0" indent="0">
              <a:buNone/>
              <a:tabLst>
                <a:tab pos="35877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import sub from "sub";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console.log(somma(2, 5), sub(5, 2));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86806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4"/>
          <p:cNvSpPr>
            <a:spLocks noChangeArrowheads="1"/>
          </p:cNvSpPr>
          <p:nvPr/>
        </p:nvSpPr>
        <p:spPr bwMode="auto">
          <a:xfrm>
            <a:off x="2843213" y="1225550"/>
            <a:ext cx="3408362" cy="1941513"/>
          </a:xfrm>
          <a:prstGeom prst="rect">
            <a:avLst/>
          </a:prstGeom>
          <a:solidFill>
            <a:srgbClr val="F0F0F0">
              <a:alpha val="50195"/>
            </a:srgbClr>
          </a:solidFill>
          <a:ln w="9525">
            <a:solidFill>
              <a:srgbClr val="003366"/>
            </a:solidFill>
            <a:miter lim="800000"/>
            <a:headEnd/>
            <a:tailEnd/>
          </a:ln>
        </p:spPr>
        <p:txBody>
          <a:bodyPr wrap="none" anchor="ctr"/>
          <a:lstStyle>
            <a:lvl1pPr marL="265113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1095375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503363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91135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319338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7765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32337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6909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4148138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 b="1">
                <a:solidFill>
                  <a:srgbClr val="00408A"/>
                </a:solidFill>
              </a:rPr>
              <a:t>Previnet S.p.A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Via Forlanini, 24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31022 Borgo Verde di Preganziol (TV)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Italy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Tel: + 39 0422 1745111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Fax: + 39 0422 1745025 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it-IT" altLang="it-IT" sz="1200">
                <a:solidFill>
                  <a:srgbClr val="00408A"/>
                </a:solidFill>
              </a:rPr>
              <a:t>email: previnet@previnet.it </a:t>
            </a:r>
            <a:endParaRPr lang="it-IT" altLang="it-IT" sz="3200">
              <a:solidFill>
                <a:srgbClr val="00408A"/>
              </a:solidFill>
            </a:endParaRPr>
          </a:p>
        </p:txBody>
      </p:sp>
      <p:sp>
        <p:nvSpPr>
          <p:cNvPr id="22530" name="Titolo 1"/>
          <p:cNvSpPr>
            <a:spLocks noGrp="1" noChangeArrowheads="1"/>
          </p:cNvSpPr>
          <p:nvPr>
            <p:ph type="title"/>
          </p:nvPr>
        </p:nvSpPr>
        <p:spPr>
          <a:xfrm>
            <a:off x="6588125" y="3213100"/>
            <a:ext cx="2462213" cy="1143000"/>
          </a:xfrm>
        </p:spPr>
        <p:txBody>
          <a:bodyPr/>
          <a:lstStyle/>
          <a:p>
            <a:r>
              <a:rPr lang="it-IT" altLang="it-IT" sz="2000">
                <a:solidFill>
                  <a:schemeClr val="bg1"/>
                </a:solidFill>
              </a:rPr>
              <a:t>riferimenti</a:t>
            </a:r>
          </a:p>
        </p:txBody>
      </p:sp>
      <p:grpSp>
        <p:nvGrpSpPr>
          <p:cNvPr id="22532" name="Group 14"/>
          <p:cNvGrpSpPr>
            <a:grpSpLocks/>
          </p:cNvGrpSpPr>
          <p:nvPr/>
        </p:nvGrpSpPr>
        <p:grpSpPr bwMode="auto">
          <a:xfrm>
            <a:off x="6419850" y="2420938"/>
            <a:ext cx="2724150" cy="1984375"/>
            <a:chOff x="4044" y="1525"/>
            <a:chExt cx="1716" cy="1250"/>
          </a:xfrm>
        </p:grpSpPr>
        <p:pic>
          <p:nvPicPr>
            <p:cNvPr id="22533" name="Picture 12" descr="riquadro_logo_pne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4" y="1525"/>
              <a:ext cx="1716" cy="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534" name="Text Box 13"/>
            <p:cNvSpPr txBox="1">
              <a:spLocks noChangeArrowheads="1"/>
            </p:cNvSpPr>
            <p:nvPr/>
          </p:nvSpPr>
          <p:spPr bwMode="auto">
            <a:xfrm>
              <a:off x="4195" y="2025"/>
              <a:ext cx="95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003366"/>
                </a:buClr>
                <a:buChar char="•"/>
                <a:defRPr sz="2200">
                  <a:solidFill>
                    <a:schemeClr val="tx1"/>
                  </a:solidFill>
                  <a:latin typeface="Verdana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3366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Verdana" pitchFamily="34" charset="0"/>
                </a:defRPr>
              </a:lvl2pPr>
              <a:lvl3pPr marL="1143000" indent="-228600">
                <a:spcBef>
                  <a:spcPct val="20000"/>
                </a:spcBef>
                <a:buSzPct val="50000"/>
                <a:buChar char="—"/>
                <a:defRPr>
                  <a:solidFill>
                    <a:schemeClr val="tx1"/>
                  </a:solidFill>
                  <a:latin typeface="Verdana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03366"/>
                </a:buClr>
                <a:buFont typeface="Wingdings" pitchFamily="2" charset="2"/>
                <a:buChar char="ü"/>
                <a:defRPr sz="1600">
                  <a:solidFill>
                    <a:schemeClr val="tx1"/>
                  </a:solidFill>
                  <a:latin typeface="Verdana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66"/>
                </a:buClr>
                <a:buFont typeface="Wingdings" pitchFamily="2" charset="2"/>
                <a:buChar char="Ø"/>
                <a:defRPr sz="1400">
                  <a:solidFill>
                    <a:schemeClr val="tx1"/>
                  </a:solidFill>
                  <a:latin typeface="Verdana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it-IT" altLang="it-IT" sz="2000">
                  <a:solidFill>
                    <a:schemeClr val="bg1"/>
                  </a:solidFill>
                </a:rPr>
                <a:t>riferimenti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25A2E7EF-45D2-FF44-BBEE-786DF9AB56A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pic>
        <p:nvPicPr>
          <p:cNvPr id="9" name="Immagine 1">
            <a:extLst>
              <a:ext uri="{FF2B5EF4-FFF2-40B4-BE49-F238E27FC236}">
                <a16:creationId xmlns:a16="http://schemas.microsoft.com/office/drawing/2014/main" xmlns="" id="{A4B7DE0E-81A1-0F47-B5BC-010491180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5" y="1484784"/>
            <a:ext cx="8302110" cy="425592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351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dirty="0">
                <a:latin typeface="+mj-lt"/>
              </a:rPr>
              <a:t>Un elemento HTML è – quasi – sempre strutturato da </a:t>
            </a:r>
          </a:p>
          <a:p>
            <a:pPr lvl="1">
              <a:lnSpc>
                <a:spcPct val="150000"/>
              </a:lnSpc>
              <a:tabLst>
                <a:tab pos="3240088" algn="l"/>
                <a:tab pos="5421313" algn="l"/>
              </a:tabLst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di apertura&gt;</a:t>
            </a:r>
            <a:r>
              <a:rPr lang="it-IT" altLang="it-IT" sz="1600" b="1" dirty="0">
                <a:latin typeface="+mj-lt"/>
              </a:rPr>
              <a:t> </a:t>
            </a:r>
            <a:r>
              <a:rPr lang="it-IT" altLang="it-IT" sz="1600" dirty="0">
                <a:latin typeface="+mj-lt"/>
              </a:rPr>
              <a:t>contenuto</a:t>
            </a:r>
            <a:r>
              <a:rPr lang="it-IT" altLang="it-IT" sz="1600" b="1" dirty="0">
                <a:latin typeface="+mj-lt"/>
              </a:rPr>
              <a:t> 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di chiusura&gt;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altLang="it-IT" sz="1600" dirty="0">
                <a:latin typeface="+mj-lt"/>
              </a:rPr>
              <a:t>Questo è un paragrafo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&lt;h1&gt;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Questo </a:t>
            </a:r>
            <a:r>
              <a:rPr lang="it-IT" altLang="it-IT" sz="1600" dirty="0">
                <a:latin typeface="+mj-lt"/>
              </a:rPr>
              <a:t>è un titolo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&lt;/h1&gt;</a:t>
            </a:r>
          </a:p>
          <a:p>
            <a:pPr>
              <a:lnSpc>
                <a:spcPct val="150000"/>
              </a:lnSpc>
            </a:pPr>
            <a:r>
              <a:rPr lang="it-IT" altLang="it-IT" sz="1600" dirty="0">
                <a:latin typeface="+mn-lt"/>
              </a:rPr>
              <a:t>Alcuni</a:t>
            </a:r>
            <a:r>
              <a:rPr lang="it-IT" altLang="it-IT" sz="1600" dirty="0">
                <a:latin typeface="+mj-lt"/>
              </a:rPr>
              <a:t> </a:t>
            </a:r>
            <a:r>
              <a:rPr lang="it-IT" altLang="it-IT" sz="1600" b="1" dirty="0" err="1">
                <a:latin typeface="+mj-lt"/>
              </a:rPr>
              <a:t>tag</a:t>
            </a:r>
            <a:r>
              <a:rPr lang="it-IT" altLang="it-IT" sz="1600" dirty="0">
                <a:latin typeface="+mj-lt"/>
              </a:rPr>
              <a:t> possono essere accompagnati da attributi che ne specificano meglio la funzione, la tipologia o arricchirne il significato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percorso/</a:t>
            </a:r>
            <a:r>
              <a:rPr lang="it-IT" alt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alt="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descrizione immagine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/&gt;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&lt;a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https://www.google.it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 target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="_</a:t>
            </a:r>
            <a:r>
              <a:rPr lang="it-IT" alt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blank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r>
              <a:rPr lang="it-IT" alt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Link a Google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&lt;/a&gt;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659E756-2F44-6241-987D-64F47475C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HTML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xmlns="" id="{90E9E25F-0D74-B14D-91BE-10CB5F3611BA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30218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Segnaposto contenuto 2"/>
          <p:cNvSpPr txBox="1">
            <a:spLocks noChangeArrowheads="1"/>
          </p:cNvSpPr>
          <p:nvPr/>
        </p:nvSpPr>
        <p:spPr bwMode="auto">
          <a:xfrm>
            <a:off x="685800" y="1677988"/>
            <a:ext cx="7772400" cy="347920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a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abbr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address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area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aside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audio – b – base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bdi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bdo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blockquote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body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submit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=reset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canvas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caption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cite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code – col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colgroup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=radio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command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datalist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del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details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dfn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div – dl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embed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fieldset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figcaption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figure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footer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h1 – h2 – h3 – h4 – h5 – h6 – head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html – i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iframe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=text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=password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checkbox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=radio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submit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=reset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=file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hidden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=image – image-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coordinates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input control -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datetime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datetime-local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=date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month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=time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=week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range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=email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url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search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input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=color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ins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kbd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keygen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legend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li – link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mark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menu – meta – meta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refresh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=default-style – meta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charset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meta http-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equiv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content-type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meter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nav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noscript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object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optgroup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option – output – p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param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pre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progress – q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ruby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samp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script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small – source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strong – style – sub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sup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tbody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textarea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tfoot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thead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time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track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u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var</a:t>
            </a:r>
            <a:r>
              <a:rPr lang="it-IT" altLang="it-IT" sz="1100" dirty="0">
                <a:latin typeface="Calibri" panose="020F0502020204030204" pitchFamily="34" charset="0"/>
                <a:cs typeface="Calibri" panose="020F0502020204030204" pitchFamily="34" charset="0"/>
              </a:rPr>
              <a:t> – video – </a:t>
            </a:r>
            <a:r>
              <a:rPr lang="it-IT" altLang="it-IT" sz="1100" dirty="0" err="1">
                <a:latin typeface="Calibri" panose="020F0502020204030204" pitchFamily="34" charset="0"/>
                <a:cs typeface="Calibri" panose="020F0502020204030204" pitchFamily="34" charset="0"/>
              </a:rPr>
              <a:t>wbr</a:t>
            </a:r>
            <a:endParaRPr lang="it-IT" altLang="it-IT" sz="1800" u="sng" dirty="0">
              <a:solidFill>
                <a:srgbClr val="191966"/>
              </a:solidFill>
              <a:latin typeface="Helvetica" pitchFamily="2" charset="0"/>
            </a:endParaRPr>
          </a:p>
          <a:p>
            <a:pPr marL="0" indent="0" algn="r">
              <a:lnSpc>
                <a:spcPct val="150000"/>
              </a:lnSpc>
              <a:buNone/>
            </a:pPr>
            <a:endParaRPr lang="it-IT" altLang="it-IT" sz="1800" u="sng" dirty="0">
              <a:solidFill>
                <a:srgbClr val="191966"/>
              </a:solidFill>
              <a:latin typeface="Helvetica" pitchFamily="2" charset="0"/>
            </a:endParaRPr>
          </a:p>
        </p:txBody>
      </p:sp>
      <p:sp>
        <p:nvSpPr>
          <p:cNvPr id="11267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/>
              <a:t>m</a:t>
            </a:r>
            <a:r>
              <a:rPr lang="it-IT" altLang="it-IT" dirty="0" err="1"/>
              <a:t>arkup</a:t>
            </a:r>
            <a:r>
              <a:rPr lang="it-IT" altLang="it-IT" dirty="0"/>
              <a:t> </a:t>
            </a:r>
            <a:r>
              <a:rPr lang="it-IT" altLang="it-IT" dirty="0" err="1"/>
              <a:t>tag</a:t>
            </a:r>
            <a:endParaRPr lang="it-IT" alt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xmlns="" id="{270FDC70-070B-1248-AA34-EB97CC09A034}"/>
              </a:ext>
            </a:extLst>
          </p:cNvPr>
          <p:cNvSpPr/>
          <p:nvPr/>
        </p:nvSpPr>
        <p:spPr>
          <a:xfrm>
            <a:off x="685800" y="5085184"/>
            <a:ext cx="7772400" cy="781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u="sng" dirty="0">
                <a:solidFill>
                  <a:srgbClr val="191966"/>
                </a:solidFill>
                <a:latin typeface="+mn-lt"/>
                <a:hlinkClick r:id="rId2"/>
              </a:rPr>
              <a:t>w3.org/TR/2012/WD-html-markup-20121025/elements.html</a:t>
            </a:r>
            <a:endParaRPr lang="it-IT" altLang="it-IT" sz="1600" u="sng" dirty="0">
              <a:solidFill>
                <a:srgbClr val="191966"/>
              </a:solidFill>
              <a:latin typeface="+mn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dirty="0">
                <a:latin typeface="+mn-lt"/>
                <a:cs typeface="Calibri" panose="020F0502020204030204" pitchFamily="34" charset="0"/>
                <a:hlinkClick r:id="rId3"/>
              </a:rPr>
              <a:t>developer.mozilla.org/it/docs/Web/HTML/Element</a:t>
            </a:r>
            <a:endParaRPr lang="it-IT" altLang="it-IT" sz="1600" dirty="0">
              <a:latin typeface="+mn-lt"/>
              <a:cs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pic>
        <p:nvPicPr>
          <p:cNvPr id="6" name="Immagin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20945" y="1340768"/>
            <a:ext cx="8302110" cy="45792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271525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Validatore</a:t>
            </a:r>
            <a:r>
              <a:rPr lang="it-IT" altLang="it-IT" dirty="0"/>
              <a:t> HTML</a:t>
            </a:r>
          </a:p>
        </p:txBody>
      </p:sp>
      <p:pic>
        <p:nvPicPr>
          <p:cNvPr id="6" name="Immagin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75" y="1481205"/>
            <a:ext cx="7486650" cy="37084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xmlns="" id="{9815DB4A-3C15-5C4D-8E3E-B99A836CA71E}"/>
              </a:ext>
            </a:extLst>
          </p:cNvPr>
          <p:cNvSpPr/>
          <p:nvPr/>
        </p:nvSpPr>
        <p:spPr>
          <a:xfrm>
            <a:off x="685800" y="5249404"/>
            <a:ext cx="7772400" cy="41184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0" indent="0" algn="r">
              <a:lnSpc>
                <a:spcPct val="150000"/>
              </a:lnSpc>
              <a:buNone/>
            </a:pPr>
            <a:r>
              <a:rPr lang="it-IT" altLang="it-IT" sz="1600" u="sng" dirty="0">
                <a:solidFill>
                  <a:srgbClr val="191966"/>
                </a:solidFill>
                <a:latin typeface="+mn-lt"/>
                <a:hlinkClick r:id="rId3"/>
              </a:rPr>
              <a:t>validator.w3.org/</a:t>
            </a:r>
            <a:endParaRPr lang="it-IT" altLang="it-IT" sz="1600" u="sng" dirty="0">
              <a:solidFill>
                <a:srgbClr val="191966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Segnaposto contenuto 2"/>
          <p:cNvSpPr txBox="1">
            <a:spLocks noChangeArrowheads="1"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800" dirty="0">
                <a:latin typeface="+mj-lt"/>
              </a:rPr>
              <a:t>Linguaggio di presentazione</a:t>
            </a:r>
          </a:p>
          <a:p>
            <a:pPr>
              <a:lnSpc>
                <a:spcPct val="150000"/>
              </a:lnSpc>
            </a:pPr>
            <a:r>
              <a:rPr lang="it-IT" altLang="it-IT" sz="1800" dirty="0" err="1">
                <a:latin typeface="+mj-lt"/>
              </a:rPr>
              <a:t>Håkon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Wium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Lie</a:t>
            </a:r>
            <a:r>
              <a:rPr lang="it-IT" altLang="it-IT" sz="1800" dirty="0">
                <a:latin typeface="+mj-lt"/>
              </a:rPr>
              <a:t>, CERN</a:t>
            </a:r>
          </a:p>
          <a:p>
            <a:pPr>
              <a:lnSpc>
                <a:spcPct val="150000"/>
              </a:lnSpc>
            </a:pPr>
            <a:r>
              <a:rPr lang="it-IT" altLang="it-IT" sz="1800" dirty="0">
                <a:latin typeface="+mj-lt"/>
              </a:rPr>
              <a:t>Impossibile descrivere un layout simile a un giornale in una pagina Web</a:t>
            </a:r>
          </a:p>
          <a:p>
            <a:pPr>
              <a:lnSpc>
                <a:spcPct val="150000"/>
              </a:lnSpc>
            </a:pPr>
            <a:r>
              <a:rPr lang="it-IT" altLang="it-IT" sz="1800" dirty="0" err="1">
                <a:latin typeface="+mj-lt"/>
              </a:rPr>
              <a:t>Cascading</a:t>
            </a:r>
            <a:r>
              <a:rPr lang="it-IT" altLang="it-IT" sz="1800" dirty="0">
                <a:latin typeface="+mj-lt"/>
              </a:rPr>
              <a:t> </a:t>
            </a:r>
            <a:r>
              <a:rPr lang="it-IT" altLang="it-IT" sz="1800" dirty="0" err="1">
                <a:latin typeface="+mj-lt"/>
              </a:rPr>
              <a:t>Stylesheets</a:t>
            </a:r>
            <a:r>
              <a:rPr lang="it-IT" altLang="it-IT" sz="1800" dirty="0">
                <a:latin typeface="+mj-lt"/>
              </a:rPr>
              <a:t>, CERN 1994</a:t>
            </a:r>
            <a:endParaRPr lang="it-IT" altLang="it-IT" sz="1800" dirty="0">
              <a:solidFill>
                <a:srgbClr val="191966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endParaRPr lang="it-IT" altLang="it-IT" sz="1800" i="1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it-IT" altLang="it-IT" sz="2000" dirty="0">
              <a:solidFill>
                <a:srgbClr val="191966"/>
              </a:solidFill>
              <a:latin typeface="+mj-lt"/>
            </a:endParaRPr>
          </a:p>
        </p:txBody>
      </p:sp>
      <p:sp>
        <p:nvSpPr>
          <p:cNvPr id="14339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Struttura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41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dirty="0">
                <a:latin typeface="+mj-lt"/>
              </a:rPr>
              <a:t>Una regola CSS è strutturato in due parti: 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+mj-lt"/>
              </a:rPr>
              <a:t>selettore: </a:t>
            </a:r>
            <a:r>
              <a:rPr lang="it-IT" sz="1600" dirty="0">
                <a:latin typeface="+mj-lt"/>
              </a:rPr>
              <a:t>è la porzione di regola che identifica l’elemento del documento cui applicare delle specifiche di presentazione</a:t>
            </a:r>
            <a:endParaRPr lang="it-IT" altLang="it-IT" sz="1600" b="1" dirty="0">
              <a:latin typeface="+mj-lt"/>
            </a:endParaRP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+mj-lt"/>
              </a:rPr>
              <a:t>blocco di dichiarazione: </a:t>
            </a:r>
            <a:r>
              <a:rPr lang="it-IT" sz="1600" dirty="0">
                <a:latin typeface="+mj-lt"/>
              </a:rPr>
              <a:t>descrive la presentazione di quanto identificato dal selettore</a:t>
            </a:r>
            <a:endParaRPr lang="it-IT" altLang="it-IT" sz="1600" b="1" dirty="0">
              <a:latin typeface="+mj-lt"/>
            </a:endParaRP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selettore</a:t>
            </a:r>
            <a:r>
              <a:rPr lang="it-IT" altLang="it-IT" sz="1600" b="1" dirty="0">
                <a:latin typeface="+mj-lt"/>
              </a:rPr>
              <a:t> { </a:t>
            </a: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dichiarazione }</a:t>
            </a:r>
          </a:p>
          <a:p>
            <a:pPr lvl="1">
              <a:lnSpc>
                <a:spcPct val="150000"/>
              </a:lnSpc>
            </a:pP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Ogni dichiarazione è, a sua volta, composta da:</a:t>
            </a:r>
          </a:p>
          <a:p>
            <a:pPr lvl="2">
              <a:lnSpc>
                <a:spcPct val="150000"/>
              </a:lnSpc>
            </a:pPr>
            <a:r>
              <a:rPr lang="it-IT" altLang="it-IT" sz="1600" b="1" dirty="0">
                <a:latin typeface="+mj-lt"/>
                <a:cs typeface="Calibri" panose="020F0502020204030204" pitchFamily="34" charset="0"/>
              </a:rPr>
              <a:t>proprietà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: </a:t>
            </a:r>
            <a:r>
              <a:rPr lang="it-IT" sz="1600" dirty="0">
                <a:latin typeface="+mj-lt"/>
              </a:rPr>
              <a:t>è una caratteristica che l’elemento selezionato possiede</a:t>
            </a:r>
          </a:p>
          <a:p>
            <a:pPr lvl="2">
              <a:lnSpc>
                <a:spcPct val="150000"/>
              </a:lnSpc>
            </a:pPr>
            <a:r>
              <a:rPr lang="it-IT" sz="1600" b="1" dirty="0">
                <a:latin typeface="+mj-lt"/>
              </a:rPr>
              <a:t>valore: </a:t>
            </a:r>
            <a:r>
              <a:rPr lang="it-IT" sz="1600" dirty="0">
                <a:latin typeface="+mj-lt"/>
              </a:rPr>
              <a:t>è un'indicazione precisa di come, relativamente alla proprietà̀ indicata, va effettuata la presentazione 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99474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6"/>
          <p:cNvSpPr txBox="1">
            <a:spLocks noChangeArrowheads="1"/>
          </p:cNvSpPr>
          <p:nvPr/>
        </p:nvSpPr>
        <p:spPr bwMode="auto">
          <a:xfrm>
            <a:off x="428625" y="4143375"/>
            <a:ext cx="60483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200" b="1">
                <a:solidFill>
                  <a:srgbClr val="003366"/>
                </a:solidFill>
              </a:rPr>
              <a:t>riservatezza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endParaRPr lang="en-GB" altLang="it-IT" sz="800" b="1">
              <a:solidFill>
                <a:srgbClr val="003366"/>
              </a:solidFill>
            </a:endParaRP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Questo documento è la base per una presentazione orale, senza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la quale ha quindi limitata significatività e può dar luogo a fraintendimenti.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Sono proibite riproduzioni, anche parziali, del contenuto di questo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documento senza la previa autorizzazione scritta di Previnet.</a:t>
            </a:r>
          </a:p>
          <a:p>
            <a:pPr>
              <a:lnSpc>
                <a:spcPct val="130000"/>
              </a:lnSpc>
              <a:buClrTx/>
              <a:buFontTx/>
              <a:buNone/>
            </a:pPr>
            <a:endParaRPr lang="en-GB" altLang="it-IT" sz="1000">
              <a:solidFill>
                <a:srgbClr val="003366"/>
              </a:solidFill>
            </a:endParaRPr>
          </a:p>
          <a:p>
            <a:pPr>
              <a:lnSpc>
                <a:spcPct val="130000"/>
              </a:lnSpc>
              <a:buClrTx/>
              <a:buFontTx/>
              <a:buNone/>
            </a:pPr>
            <a:r>
              <a:rPr lang="en-GB" altLang="it-IT" sz="1000">
                <a:solidFill>
                  <a:srgbClr val="003366"/>
                </a:solidFill>
              </a:rPr>
              <a:t>copyright © Previnet S.P.A.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Struttura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xmlns="" id="{35CC419F-AF0B-094F-A9F2-567FA15E4E3C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selettore { dichiarazione }</a:t>
            </a:r>
          </a:p>
          <a:p>
            <a:pPr marL="742950" lvl="2" indent="-342900">
              <a:lnSpc>
                <a:spcPct val="150000"/>
              </a:lnSpc>
              <a:buChar char="•"/>
            </a:pP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 { 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16px; }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Le dichiarazioni possono anche essere </a:t>
            </a:r>
            <a:r>
              <a:rPr lang="it-IT" sz="1600" b="1" dirty="0">
                <a:latin typeface="+mj-lt"/>
              </a:rPr>
              <a:t>raggruppate</a:t>
            </a:r>
            <a:r>
              <a:rPr lang="it-IT" sz="1600" dirty="0">
                <a:latin typeface="+mj-lt"/>
              </a:rPr>
              <a:t>: </a:t>
            </a:r>
          </a:p>
          <a:p>
            <a:pPr lvl="1">
              <a:lnSpc>
                <a:spcPct val="150000"/>
              </a:lnSpc>
            </a:pP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p { 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16px;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font-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background-color: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	color: </a:t>
            </a:r>
            <a:r>
              <a:rPr lang="it-IT" alt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yellow</a:t>
            </a: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b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alt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</a:p>
          <a:p>
            <a:pPr>
              <a:lnSpc>
                <a:spcPct val="150000"/>
              </a:lnSpc>
            </a:pPr>
            <a:endParaRPr lang="it-IT" alt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3086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altLang="it-IT" sz="1600" dirty="0">
                <a:latin typeface="+mj-lt"/>
              </a:rPr>
              <a:t>Lo stile CSS può esser associato al codice HTML in diversi modi</a:t>
            </a:r>
          </a:p>
          <a:p>
            <a:pPr>
              <a:lnSpc>
                <a:spcPct val="150000"/>
              </a:lnSpc>
              <a:tabLst>
                <a:tab pos="174625" algn="l"/>
                <a:tab pos="1778000" algn="l"/>
              </a:tabLst>
            </a:pPr>
            <a:r>
              <a:rPr lang="it-IT" sz="1400" b="1" dirty="0" err="1">
                <a:latin typeface="+mj-lt"/>
              </a:rPr>
              <a:t>External</a:t>
            </a:r>
            <a:r>
              <a:rPr lang="it-IT" sz="1400" b="1" dirty="0">
                <a:latin typeface="+mj-lt"/>
              </a:rPr>
              <a:t> style </a:t>
            </a:r>
            <a:r>
              <a:rPr lang="it-IT" sz="1400" b="1" dirty="0" err="1">
                <a:latin typeface="+mj-lt"/>
              </a:rPr>
              <a:t>sheets</a:t>
            </a:r>
            <a:r>
              <a:rPr lang="it-IT" sz="1400" b="1" dirty="0">
                <a:latin typeface="+mj-lt"/>
              </a:rPr>
              <a:t> </a:t>
            </a:r>
            <a:r>
              <a:rPr lang="it-IT" altLang="it-IT" sz="1400" dirty="0">
                <a:latin typeface="+mj-lt"/>
              </a:rPr>
              <a:t>creando un foglio di stile ad-hoc: </a:t>
            </a:r>
            <a:br>
              <a:rPr lang="it-IT" altLang="it-IT" sz="1400" dirty="0">
                <a:latin typeface="+mj-lt"/>
              </a:rPr>
            </a:br>
            <a:r>
              <a:rPr lang="it-IT" altLang="it-IT" sz="1400" dirty="0">
                <a:latin typeface="+mj-lt"/>
              </a:rPr>
              <a:t>un file con estensione 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".</a:t>
            </a:r>
            <a:r>
              <a:rPr lang="it-IT" altLang="it-IT" sz="1400" b="1" dirty="0" err="1">
                <a:latin typeface="+mj-lt"/>
                <a:cs typeface="Calibri" panose="020F0502020204030204" pitchFamily="34" charset="0"/>
              </a:rPr>
              <a:t>css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" </a:t>
            </a:r>
            <a:r>
              <a:rPr lang="it-IT" altLang="it-IT" sz="1400" dirty="0">
                <a:latin typeface="+mj-lt"/>
                <a:cs typeface="Calibri" panose="020F0502020204030204" pitchFamily="34" charset="0"/>
              </a:rPr>
              <a:t>(ad esempio style.css)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altLang="it-IT" sz="1400" dirty="0">
                <a:latin typeface="+mj-lt"/>
              </a:rPr>
              <a:t>che poi verrà inserito come </a:t>
            </a:r>
            <a:r>
              <a:rPr lang="it-IT" altLang="it-IT" sz="1400" b="1" dirty="0">
                <a:latin typeface="+mj-lt"/>
              </a:rPr>
              <a:t>link</a:t>
            </a:r>
            <a:r>
              <a:rPr lang="it-IT" altLang="it-IT" sz="1400" dirty="0">
                <a:latin typeface="+mj-lt"/>
              </a:rPr>
              <a:t> nell'</a:t>
            </a:r>
            <a:r>
              <a:rPr lang="it-IT" altLang="it-IT" sz="1400" dirty="0">
                <a:latin typeface="+mj-lt"/>
                <a:cs typeface="Calibri" panose="020F0502020204030204" pitchFamily="34" charset="0"/>
              </a:rPr>
              <a:t>&lt;</a:t>
            </a:r>
            <a:r>
              <a:rPr lang="it-IT" altLang="it-IT" sz="1400" b="1" dirty="0">
                <a:latin typeface="+mj-lt"/>
                <a:cs typeface="Calibri" panose="020F0502020204030204" pitchFamily="34" charset="0"/>
              </a:rPr>
              <a:t>head&gt;</a:t>
            </a:r>
            <a:r>
              <a:rPr lang="it-IT" altLang="it-IT" sz="1400" dirty="0">
                <a:latin typeface="+mj-lt"/>
              </a:rPr>
              <a:t> della pagina web</a:t>
            </a:r>
            <a:br>
              <a:rPr lang="it-IT" altLang="it-IT" sz="14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&lt;link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href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style.css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stylesheet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" /&gt;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15509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400" b="1" dirty="0">
                <a:latin typeface="+mj-lt"/>
              </a:rPr>
              <a:t>Embedded </a:t>
            </a:r>
            <a:r>
              <a:rPr lang="it-IT" sz="1400" b="1" dirty="0" err="1">
                <a:latin typeface="+mj-lt"/>
              </a:rPr>
              <a:t>styles</a:t>
            </a:r>
            <a:r>
              <a:rPr lang="it-IT" sz="1400" b="1" dirty="0">
                <a:latin typeface="+mj-lt"/>
              </a:rPr>
              <a:t>: </a:t>
            </a:r>
            <a:r>
              <a:rPr lang="it-IT" altLang="it-IT" sz="1400" dirty="0">
                <a:latin typeface="+mj-lt"/>
              </a:rPr>
              <a:t>all'interno della stessa pagina HTML</a:t>
            </a:r>
            <a:br>
              <a:rPr lang="it-IT" altLang="it-IT" sz="14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	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&lt;style media="screen"&gt;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	body {background-color: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; } </a:t>
            </a:r>
            <a:b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			&lt;/style&gt;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31183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t-IT" dirty="0" err="1"/>
              <a:t>Associazione</a:t>
            </a:r>
            <a:r>
              <a:rPr lang="en-US" altLang="it-IT" dirty="0"/>
              <a:t> CSS - HTML</a:t>
            </a:r>
            <a:endParaRPr lang="it-IT" altLang="it-IT" dirty="0"/>
          </a:p>
        </p:txBody>
      </p:sp>
      <p:sp>
        <p:nvSpPr>
          <p:cNvPr id="10242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endParaRPr lang="it-IT" altLang="it-IT" sz="1600" dirty="0">
              <a:latin typeface="Helvetica" pitchFamily="2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xmlns="" id="{8577FC0E-20BA-7440-A590-C632471B8837}"/>
              </a:ext>
            </a:extLst>
          </p:cNvPr>
          <p:cNvSpPr txBox="1">
            <a:spLocks/>
          </p:cNvSpPr>
          <p:nvPr/>
        </p:nvSpPr>
        <p:spPr bwMode="auto">
          <a:xfrm>
            <a:off x="838200" y="18303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altLang="it-IT" sz="1600" b="1" dirty="0" err="1">
                <a:latin typeface="+mj-lt"/>
              </a:rPr>
              <a:t>Inline</a:t>
            </a:r>
            <a:r>
              <a:rPr lang="it-IT" altLang="it-IT" sz="1600" b="1" dirty="0">
                <a:latin typeface="+mj-lt"/>
              </a:rPr>
              <a:t> style</a:t>
            </a:r>
            <a:r>
              <a:rPr lang="it-IT" altLang="it-IT" sz="1600" dirty="0">
                <a:latin typeface="+mj-lt"/>
              </a:rPr>
              <a:t> cioè all'interno del 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&lt;</a:t>
            </a:r>
            <a:r>
              <a:rPr lang="it-IT" altLang="it-IT" sz="1600" dirty="0" err="1">
                <a:latin typeface="+mj-lt"/>
                <a:cs typeface="Calibri" panose="020F0502020204030204" pitchFamily="34" charset="0"/>
              </a:rPr>
              <a:t>tag</a:t>
            </a:r>
            <a:r>
              <a:rPr lang="it-IT" altLang="it-IT" sz="1600" dirty="0">
                <a:latin typeface="+mj-lt"/>
                <a:cs typeface="Calibri" panose="020F0502020204030204" pitchFamily="34" charset="0"/>
              </a:rPr>
              <a:t>&gt;</a:t>
            </a:r>
            <a:r>
              <a:rPr lang="it-IT" altLang="it-IT" sz="1600" dirty="0">
                <a:latin typeface="+mj-lt"/>
              </a:rPr>
              <a:t/>
            </a:r>
            <a:br>
              <a:rPr lang="it-IT" altLang="it-IT" sz="1600" dirty="0">
                <a:latin typeface="+mj-lt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349250" algn="l"/>
                <a:tab pos="568325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&lt;html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&gt;La mia prima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  <a:tab pos="481013" algn="l"/>
                <a:tab pos="708025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 &lt;/head&gt;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&lt;body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style="background-color: 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;"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&lt;h1 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style="font-</a:t>
            </a:r>
            <a:r>
              <a:rPr lang="it-IT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000" b="1" dirty="0">
                <a:latin typeface="Calibri" panose="020F0502020204030204" pitchFamily="34" charset="0"/>
                <a:cs typeface="Calibri" panose="020F0502020204030204" pitchFamily="34" charset="0"/>
              </a:rPr>
              <a:t>: 20px;"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&gt;Ciao Mondo!&lt;/h1&gt;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&gt;Questa &amp;grave; una pagina HTML&lt;/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	&lt;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immagine.jpg</a:t>
            </a: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" alt="Prima immagine"/&gt;</a:t>
            </a:r>
            <a:b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	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306388" algn="l"/>
              </a:tabLst>
            </a:pPr>
            <a:r>
              <a:rPr lang="it-IT" sz="1000" dirty="0">
                <a:latin typeface="Calibri" panose="020F0502020204030204" pitchFamily="34" charset="0"/>
                <a:cs typeface="Calibri" panose="020F0502020204030204" pitchFamily="34" charset="0"/>
              </a:rPr>
              <a:t>	&lt;/html&gt;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  <p:extLst>
      <p:ext uri="{BB962C8B-B14F-4D97-AF65-F5344CB8AC3E}">
        <p14:creationId xmlns:p14="http://schemas.microsoft.com/office/powerpoint/2010/main" val="2700095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B115F59F-3F89-6549-905E-1300B1A12E95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55600" algn="l"/>
                <a:tab pos="1066800" algn="l"/>
                <a:tab pos="1778000" algn="l"/>
                <a:tab pos="2489200" algn="l"/>
                <a:tab pos="3240088" algn="l"/>
                <a:tab pos="3951288" algn="l"/>
                <a:tab pos="4662488" algn="l"/>
                <a:tab pos="5465763" algn="l"/>
              </a:tabLst>
              <a:defRPr/>
            </a:pP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w3.org/</a:t>
            </a:r>
            <a:r>
              <a:rPr lang="it-IT" sz="1800" dirty="0" err="1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css-validator</a:t>
            </a:r>
            <a:r>
              <a:rPr lang="it-IT" sz="1800" dirty="0">
                <a:solidFill>
                  <a:schemeClr val="accent2">
                    <a:lumMod val="50000"/>
                  </a:schemeClr>
                </a:solidFill>
                <a:latin typeface="Helvetica" pitchFamily="34" charset="0"/>
                <a:hlinkClick r:id="rId2"/>
              </a:rPr>
              <a:t>/</a:t>
            </a:r>
            <a:endParaRPr lang="it-IT" sz="1800" i="1" dirty="0">
              <a:solidFill>
                <a:schemeClr val="accent2">
                  <a:lumMod val="50000"/>
                </a:schemeClr>
              </a:solidFill>
              <a:latin typeface="Helvetica" pitchFamily="2" charset="0"/>
            </a:endParaRPr>
          </a:p>
          <a:p>
            <a:pPr>
              <a:lnSpc>
                <a:spcPct val="150000"/>
              </a:lnSpc>
              <a:defRPr/>
            </a:pPr>
            <a:endParaRPr lang="it-IT" sz="2000" dirty="0">
              <a:solidFill>
                <a:schemeClr val="accent2">
                  <a:lumMod val="50000"/>
                </a:schemeClr>
              </a:solidFill>
              <a:latin typeface="Helvetica" pitchFamily="34" charset="0"/>
            </a:endParaRPr>
          </a:p>
        </p:txBody>
      </p:sp>
      <p:sp>
        <p:nvSpPr>
          <p:cNvPr id="15363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Validatore</a:t>
            </a:r>
            <a:r>
              <a:rPr lang="it-IT" altLang="it-IT" dirty="0"/>
              <a:t> CSS</a:t>
            </a:r>
          </a:p>
        </p:txBody>
      </p:sp>
      <p:pic>
        <p:nvPicPr>
          <p:cNvPr id="7" name="Immagin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438400"/>
            <a:ext cx="7486650" cy="346392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HTML &amp; CSS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6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media </a:t>
            </a:r>
            <a:r>
              <a:rPr lang="it-IT" altLang="it-IT" dirty="0" err="1"/>
              <a:t>type</a:t>
            </a:r>
            <a:r>
              <a:rPr lang="it-IT" altLang="it-IT" dirty="0"/>
              <a:t> </a:t>
            </a:r>
            <a:r>
              <a:rPr lang="it-IT" alt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it-IT" sz="1600" i="1" dirty="0">
                <a:latin typeface="+mj-lt"/>
              </a:rPr>
              <a:t>«̤…e con qualsiasi modalità»</a:t>
            </a: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it-IT" sz="1600" i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@media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all</a:t>
            </a:r>
            <a:r>
              <a:rPr lang="it-IT" sz="1600" b="1" dirty="0">
                <a:latin typeface="+mj-lt"/>
              </a:rPr>
              <a:t>:</a:t>
            </a:r>
            <a:r>
              <a:rPr lang="it-IT" sz="1600" dirty="0">
                <a:latin typeface="+mj-lt"/>
              </a:rPr>
              <a:t> tutti i dispositivi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screen</a:t>
            </a:r>
            <a:r>
              <a:rPr lang="it-IT" sz="1600" dirty="0">
                <a:latin typeface="+mj-lt"/>
              </a:rPr>
              <a:t>: computer, </a:t>
            </a:r>
            <a:r>
              <a:rPr lang="it-IT" sz="1600" dirty="0" err="1">
                <a:latin typeface="+mj-lt"/>
              </a:rPr>
              <a:t>smartphone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tablet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smart</a:t>
            </a:r>
            <a:r>
              <a:rPr lang="it-IT" sz="1600" dirty="0">
                <a:latin typeface="+mj-lt"/>
              </a:rPr>
              <a:t> tv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print</a:t>
            </a:r>
            <a:r>
              <a:rPr lang="it-IT" sz="1600" b="1" dirty="0">
                <a:latin typeface="+mj-lt"/>
              </a:rPr>
              <a:t>: </a:t>
            </a:r>
            <a:r>
              <a:rPr lang="it-IT" sz="1600" dirty="0">
                <a:latin typeface="+mj-lt"/>
              </a:rPr>
              <a:t>dispositivi per la stampa</a:t>
            </a:r>
          </a:p>
          <a:p>
            <a:pPr>
              <a:lnSpc>
                <a:spcPct val="150000"/>
              </a:lnSpc>
              <a:defRPr/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speech</a:t>
            </a:r>
            <a:r>
              <a:rPr lang="it-IT" sz="1600" dirty="0">
                <a:latin typeface="+mj-lt"/>
              </a:rPr>
              <a:t>: lettori di testo (screen </a:t>
            </a:r>
            <a:r>
              <a:rPr lang="it-IT" sz="1600" dirty="0" err="1">
                <a:latin typeface="+mj-lt"/>
              </a:rPr>
              <a:t>reader</a:t>
            </a:r>
            <a:r>
              <a:rPr lang="it-IT" sz="1600" dirty="0">
                <a:latin typeface="+mj-lt"/>
              </a:rPr>
              <a:t>)</a:t>
            </a:r>
            <a:endParaRPr lang="it-IT" sz="1600" i="1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it-IT" alt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01EEE50-122B-7C43-B044-A3469BB591F2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2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33" y="2132854"/>
            <a:ext cx="7729671" cy="3870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4556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6" y="2121543"/>
            <a:ext cx="5377627" cy="4149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3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xmlns="" id="{87DBF141-368D-094F-AEE0-FF1564B24EB8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5649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186" y="2126591"/>
            <a:ext cx="5377627" cy="4138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Helvetica" pitchFamily="34" charset="0"/>
                <a:hlinkClick r:id="rId3"/>
              </a:rPr>
              <a:t>smashingmagazine.com/2018/05/print-stylesheets-in-2018/</a:t>
            </a:r>
            <a:endParaRPr lang="it-IT" sz="16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93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0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5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hlinkClick r:id="rId2"/>
              </a:rPr>
              <a:t>responsivelogos.co.uk/</a:t>
            </a: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dirty="0">
              <a:latin typeface="Helvetica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400" i="1" dirty="0">
              <a:latin typeface="Helvetica" pitchFamily="34" charset="0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01" y="2132856"/>
            <a:ext cx="6145198" cy="3766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xmlns="" id="{D2323BD0-3426-6041-94B9-3ED04A3E79EA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325170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xmlns="" id="{73EFF472-1B4D-5A45-90E8-37CCDC9A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6921" y="1340768"/>
            <a:ext cx="7930157" cy="457926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4E0BDF0D-8468-C343-87E4-EA7FC1C590D9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223740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media </a:t>
            </a:r>
            <a:r>
              <a:rPr lang="it-IT" dirty="0" err="1"/>
              <a:t>type</a:t>
            </a:r>
            <a:r>
              <a:rPr lang="it-IT" dirty="0"/>
              <a:t> </a:t>
            </a:r>
            <a:r>
              <a:rPr lang="it-IT" dirty="0" err="1"/>
              <a:t>devices</a:t>
            </a:r>
            <a:endParaRPr lang="it-IT" altLang="it-IT" dirty="0"/>
          </a:p>
        </p:txBody>
      </p:sp>
      <p:pic>
        <p:nvPicPr>
          <p:cNvPr id="6" name="Immagine 1">
            <a:extLst>
              <a:ext uri="{FF2B5EF4-FFF2-40B4-BE49-F238E27FC236}">
                <a16:creationId xmlns:a16="http://schemas.microsoft.com/office/drawing/2014/main" xmlns="" id="{73EFF472-1B4D-5A45-90E8-37CCDC9A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5800" y="1340769"/>
            <a:ext cx="5326360" cy="39947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magine 1">
            <a:extLst>
              <a:ext uri="{FF2B5EF4-FFF2-40B4-BE49-F238E27FC236}">
                <a16:creationId xmlns:a16="http://schemas.microsoft.com/office/drawing/2014/main" xmlns="" id="{E4DA0852-113E-5645-8030-6BE63F75E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70562" y="1340769"/>
            <a:ext cx="1887638" cy="399477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FB47D414-29E4-1C40-AD4F-D497DB3019B6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Media</a:t>
            </a:r>
          </a:p>
        </p:txBody>
      </p:sp>
    </p:spTree>
    <p:extLst>
      <p:ext uri="{BB962C8B-B14F-4D97-AF65-F5344CB8AC3E}">
        <p14:creationId xmlns:p14="http://schemas.microsoft.com/office/powerpoint/2010/main" val="12893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42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600" i="1" dirty="0">
                <a:latin typeface="+mj-lt"/>
              </a:rPr>
              <a:t>«L’accessibilità è l’usabilità di un prodotto, servizio, ambiente o strumento per persone con il più ampio raggio di capacità»</a:t>
            </a:r>
          </a:p>
          <a:p>
            <a:pPr marL="0" indent="0">
              <a:lnSpc>
                <a:spcPct val="150000"/>
              </a:lnSpc>
              <a:buFontTx/>
              <a:buNone/>
              <a:defRPr/>
            </a:pPr>
            <a:endParaRPr lang="it-IT" sz="1600" i="1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  <a:defRPr/>
            </a:pPr>
            <a:r>
              <a:rPr lang="it-IT" sz="1600" dirty="0">
                <a:latin typeface="+mj-lt"/>
              </a:rPr>
              <a:t>ISO/TS 16071:2003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endParaRPr lang="en-US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  <a:defRPr/>
            </a:pPr>
            <a:r>
              <a:rPr lang="it-IT" sz="1600" u="sng" dirty="0">
                <a:solidFill>
                  <a:srgbClr val="FF6600"/>
                </a:solidFill>
                <a:latin typeface="+mj-lt"/>
                <a:hlinkClick r:id="rId2"/>
              </a:rPr>
              <a:t>iso.org/standard/30858.html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40092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Accessibilità per il web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Possibilità di accedere alle informazioni e ai servizi disponibili in rete da parte di categorie di utenti diversificate e da una gamma di dispositivi diversi.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L’attenzione è concentrata sulla possibilità di accedere all’informazione da parte di categorie di </a:t>
            </a:r>
            <a:r>
              <a:rPr lang="it-IT" sz="1600" b="1" dirty="0">
                <a:latin typeface="+mn-lt"/>
              </a:rPr>
              <a:t>utenti svantaggiate sotto il profilo fisico o psichico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Uso di dispositivi diversi dai browser comunemente utilizzati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302489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Legge Stanca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Riconosce: “il diritto di ogni persona ad accedere a tutte le fonti di informazione e ai relativi servizi, ivi compresi quelli che si articolano attraverso gli strumenti informatici e telematici.”</a:t>
            </a:r>
          </a:p>
          <a:p>
            <a:pPr marL="0" indent="0" algn="r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</a:rPr>
              <a:t>LEGGE 9 gennaio 2004, n. 4</a:t>
            </a:r>
          </a:p>
          <a:p>
            <a:pPr marL="0" indent="0" algn="r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>
                <a:latin typeface="+mj-lt"/>
                <a:hlinkClick r:id="rId2"/>
              </a:rPr>
              <a:t>normattiva.it/uri-res/N2Ls?urn:nir:stato:legge:2004-01-09;4!vig=</a:t>
            </a:r>
            <a:endParaRPr lang="it-IT" sz="14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Accessibilità</a:t>
            </a:r>
          </a:p>
        </p:txBody>
      </p:sp>
    </p:spTree>
    <p:extLst>
      <p:ext uri="{BB962C8B-B14F-4D97-AF65-F5344CB8AC3E}">
        <p14:creationId xmlns:p14="http://schemas.microsoft.com/office/powerpoint/2010/main" val="40761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10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i="1" dirty="0">
                <a:latin typeface="+mj-lt"/>
              </a:rPr>
              <a:t>«</a:t>
            </a:r>
            <a:r>
              <a:rPr lang="it-IT" sz="1600" dirty="0">
                <a:latin typeface="+mj-lt"/>
              </a:rPr>
              <a:t>La pagina web è un documento.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Questo documento può essere visualizzato nella finestra del browser o come sorgente HTML.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Ma è lo stesso documento in entrambi i casi.</a:t>
            </a:r>
            <a:br>
              <a:rPr lang="it-IT" sz="1600" dirty="0">
                <a:latin typeface="+mj-lt"/>
              </a:rPr>
            </a:br>
            <a:r>
              <a:rPr lang="it-IT" sz="1600" dirty="0"/>
              <a:t>Il </a:t>
            </a:r>
            <a:r>
              <a:rPr lang="it-IT" sz="1600" b="1" dirty="0" err="1"/>
              <a:t>Document</a:t>
            </a:r>
            <a:r>
              <a:rPr lang="it-IT" sz="1600" b="1" dirty="0"/>
              <a:t> Object Model</a:t>
            </a:r>
            <a:r>
              <a:rPr lang="it-IT" sz="1600" dirty="0"/>
              <a:t> (</a:t>
            </a:r>
            <a:r>
              <a:rPr lang="it-IT" sz="1600" b="1" dirty="0"/>
              <a:t>DOM</a:t>
            </a:r>
            <a:r>
              <a:rPr lang="it-IT" sz="1600" dirty="0"/>
              <a:t>) è la rappresentazione (come nodi e oggetti) della struttura ed il contenuto di un documento sul web.</a:t>
            </a:r>
            <a:br>
              <a:rPr lang="it-IT" sz="1600" dirty="0"/>
            </a:br>
            <a:r>
              <a:rPr lang="it-IT" sz="1600" dirty="0">
                <a:latin typeface="+mj-lt"/>
              </a:rPr>
              <a:t>Attraverso questa rappresentazione i nodi possono essere manipolati con linguaggi di </a:t>
            </a:r>
            <a:r>
              <a:rPr lang="it-IT" sz="1600" dirty="0" err="1">
                <a:latin typeface="+mj-lt"/>
              </a:rPr>
              <a:t>scripting</a:t>
            </a:r>
            <a:r>
              <a:rPr lang="it-IT" sz="1600" dirty="0">
                <a:latin typeface="+mj-lt"/>
              </a:rPr>
              <a:t> come JavaScript.</a:t>
            </a:r>
            <a:r>
              <a:rPr lang="it-IT" sz="1600" i="1" dirty="0">
                <a:latin typeface="+mj-lt"/>
              </a:rPr>
              <a:t>»</a:t>
            </a:r>
            <a:br>
              <a:rPr lang="it-IT" sz="1600" i="1" dirty="0">
                <a:latin typeface="+mj-lt"/>
              </a:rPr>
            </a:b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 smtClean="0">
                <a:latin typeface="+mj-lt"/>
                <a:hlinkClick r:id="rId2"/>
              </a:rPr>
              <a:t>https://developer.mozilla.org/en-US/docs/Web/API/Document_Object_Model</a:t>
            </a:r>
            <a:endParaRPr lang="it-IT" sz="14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  <a:hlinkClick r:id="" action="ppaction://noaction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 err="1">
                <a:solidFill>
                  <a:srgbClr val="003366"/>
                </a:solidFill>
                <a:latin typeface="+mj-lt"/>
              </a:rPr>
              <a:t>Dom</a:t>
            </a:r>
            <a:endParaRPr lang="it-IT" sz="1200" b="1" kern="0" cap="small" dirty="0">
              <a:solidFill>
                <a:srgbClr val="0033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862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Esempio</a:t>
            </a:r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xmlns="" id="{916170C1-C2C8-C346-A8F7-EA8DE4816BCA}"/>
              </a:ext>
            </a:extLst>
          </p:cNvPr>
          <p:cNvSpPr txBox="1">
            <a:spLocks/>
          </p:cNvSpPr>
          <p:nvPr/>
        </p:nvSpPr>
        <p:spPr bwMode="auto">
          <a:xfrm>
            <a:off x="685800" y="1995786"/>
            <a:ext cx="4246240" cy="347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&lt;!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doctype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html&gt;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&lt;html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lang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&lt;head&gt;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La mia prima pagina HTML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title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b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&lt;/head&gt;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&lt;h1&gt;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Ciao Mondo!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&lt;/h1&gt;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Questa &amp;grave; una pagina HTML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	&lt;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200" dirty="0" err="1">
                <a:latin typeface="Helvetica" pitchFamily="2" charset="0"/>
                <a:cs typeface="Calibri" panose="020F0502020204030204" pitchFamily="34" charset="0"/>
              </a:rPr>
              <a:t>immagine.jpg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 alt="</a:t>
            </a:r>
            <a:r>
              <a:rPr lang="it-IT" sz="1200" dirty="0">
                <a:latin typeface="Helvetica" pitchFamily="2" charset="0"/>
                <a:cs typeface="Calibri" panose="020F0502020204030204" pitchFamily="34" charset="0"/>
              </a:rPr>
              <a:t>Prima immagine</a:t>
            </a: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"/&gt;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&lt;/body&gt;</a:t>
            </a:r>
          </a:p>
          <a:p>
            <a:pPr marL="0" indent="0">
              <a:lnSpc>
                <a:spcPct val="150000"/>
              </a:lnSpc>
              <a:buNone/>
              <a:tabLst>
                <a:tab pos="174625" algn="l"/>
              </a:tabLst>
            </a:pPr>
            <a:r>
              <a:rPr lang="it-IT" sz="1200" dirty="0">
                <a:latin typeface="Calibri" panose="020F0502020204030204" pitchFamily="34" charset="0"/>
                <a:cs typeface="Calibri" panose="020F0502020204030204" pitchFamily="34" charset="0"/>
              </a:rPr>
              <a:t>&lt;/html&gt;</a:t>
            </a:r>
            <a:endParaRPr lang="it-IT" altLang="it-IT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xmlns="" id="{F689098E-8090-4A4A-B307-E92DA0735D7F}"/>
              </a:ext>
            </a:extLst>
          </p:cNvPr>
          <p:cNvSpPr txBox="1">
            <a:spLocks/>
          </p:cNvSpPr>
          <p:nvPr/>
        </p:nvSpPr>
        <p:spPr bwMode="auto">
          <a:xfrm>
            <a:off x="4932040" y="1995786"/>
            <a:ext cx="3886200" cy="347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it-IT" altLang="it-IT" sz="1400" dirty="0">
              <a:latin typeface="Bahnschrift" panose="020B0502040204020203" pitchFamily="34" charset="0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xmlns="" id="{038284E4-00E3-D947-AC6B-EA14250917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9337012"/>
              </p:ext>
            </p:extLst>
          </p:nvPr>
        </p:nvGraphicFramePr>
        <p:xfrm>
          <a:off x="5151063" y="1772816"/>
          <a:ext cx="3448153" cy="276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 err="1">
                <a:solidFill>
                  <a:srgbClr val="003366"/>
                </a:solidFill>
                <a:latin typeface="+mj-lt"/>
              </a:rPr>
              <a:t>Dom</a:t>
            </a:r>
            <a:endParaRPr lang="it-IT" sz="1200" b="1" kern="0" cap="small" dirty="0">
              <a:solidFill>
                <a:srgbClr val="00336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525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Keywords</a:t>
            </a:r>
            <a:endParaRPr lang="it-IT" altLang="it-IT" dirty="0"/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2615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Internet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World Wide Web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HyperText</a:t>
            </a:r>
            <a:r>
              <a:rPr lang="it-IT" sz="1800" dirty="0">
                <a:latin typeface="+mj-lt"/>
              </a:rPr>
              <a:t> Markup Language</a:t>
            </a: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Cascading</a:t>
            </a:r>
            <a:r>
              <a:rPr lang="it-IT" sz="1800" dirty="0">
                <a:latin typeface="+mj-lt"/>
              </a:rPr>
              <a:t> Style </a:t>
            </a:r>
            <a:r>
              <a:rPr lang="it-IT" sz="1800" dirty="0" err="1">
                <a:latin typeface="+mj-lt"/>
              </a:rPr>
              <a:t>Sheets</a:t>
            </a:r>
            <a:endParaRPr lang="it-IT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JavaScript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77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600" dirty="0">
                <a:latin typeface="+mj-lt"/>
              </a:rPr>
              <a:t>«Un selettore rappresenta un particolare pattern di elementi nella struttura ad albero.</a:t>
            </a:r>
            <a:r>
              <a:rPr lang="it-IT" sz="1600" i="1" dirty="0">
                <a:latin typeface="+mj-lt"/>
              </a:rPr>
              <a:t>» </a:t>
            </a:r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2"/>
              </a:rPr>
              <a:t>w3.org/TR/selectors-4/#</a:t>
            </a:r>
            <a:r>
              <a:rPr lang="it-IT" sz="1600" dirty="0" err="1">
                <a:latin typeface="+mj-lt"/>
                <a:hlinkClick r:id="rId2"/>
              </a:rPr>
              <a:t>structure</a:t>
            </a:r>
            <a:endParaRPr lang="it-IT" sz="1600" dirty="0">
              <a:latin typeface="+mj-lt"/>
              <a:hlinkClick r:id="" action="ppaction://noaction"/>
            </a:endParaRP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3"/>
              </a:rPr>
              <a:t>w3.org/TR/selectors-4/#</a:t>
            </a:r>
            <a:r>
              <a:rPr lang="it-IT" sz="1600" dirty="0" err="1">
                <a:latin typeface="+mj-lt"/>
                <a:hlinkClick r:id="rId3"/>
              </a:rPr>
              <a:t>type-selector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105226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424624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selettore { proprietà: valore }</a:t>
            </a:r>
          </a:p>
        </p:txBody>
      </p:sp>
      <p:graphicFrame>
        <p:nvGraphicFramePr>
          <p:cNvPr id="6" name="Diagramma 1">
            <a:extLst>
              <a:ext uri="{FF2B5EF4-FFF2-40B4-BE49-F238E27FC236}">
                <a16:creationId xmlns:a16="http://schemas.microsoft.com/office/drawing/2014/main" xmlns="" id="{18828B1B-9AF5-3C44-8BCA-BDBDA3F52A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942251"/>
              </p:ext>
            </p:extLst>
          </p:nvPr>
        </p:nvGraphicFramePr>
        <p:xfrm>
          <a:off x="5151063" y="1772816"/>
          <a:ext cx="3448153" cy="2765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85606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DEDEFCA-41E8-134B-8D91-5D8DC8479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3456384" cy="5338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87BC96A-D01E-8C4B-92BC-06A2049ADE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124744"/>
            <a:ext cx="3315410" cy="4504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73434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7772400" cy="4631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200" dirty="0" err="1">
                <a:latin typeface="+mj-lt"/>
              </a:rPr>
              <a:t>selettore</a:t>
            </a:r>
            <a:r>
              <a:rPr lang="en-US" sz="1200" dirty="0">
                <a:latin typeface="+mj-lt"/>
              </a:rPr>
              <a:t> </a:t>
            </a:r>
            <a:r>
              <a:rPr lang="en-US" sz="1200" b="1" dirty="0" err="1">
                <a:latin typeface="+mj-lt"/>
              </a:rPr>
              <a:t>semplice</a:t>
            </a:r>
            <a:r>
              <a:rPr lang="en-US" sz="1200" dirty="0">
                <a:latin typeface="+mj-lt"/>
              </a:rPr>
              <a:t> (simple selector):</a:t>
            </a:r>
            <a:r>
              <a:rPr lang="it-IT" sz="1200" dirty="0">
                <a:latin typeface="+mj-lt"/>
              </a:rPr>
              <a:t> elemento della struttura del documento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 err="1">
                <a:latin typeface="+mj-lt"/>
              </a:rPr>
              <a:t>universal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* {font-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16px;}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 err="1">
                <a:latin typeface="+mj-lt"/>
              </a:rPr>
              <a:t>type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h1 {color: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;}</a:t>
            </a:r>
          </a:p>
          <a:p>
            <a:pPr marL="57150" indent="0">
              <a:lnSpc>
                <a:spcPct val="150000"/>
              </a:lnSpc>
              <a:buNone/>
              <a:tabLst>
                <a:tab pos="3768725" algn="l"/>
                <a:tab pos="5815013" algn="l"/>
              </a:tabLst>
            </a:pPr>
            <a:endParaRPr lang="it-IT" sz="1200" dirty="0">
              <a:latin typeface="+mj-lt"/>
            </a:endParaRPr>
          </a:p>
          <a:p>
            <a:pPr indent="-285750">
              <a:lnSpc>
                <a:spcPct val="150000"/>
              </a:lnSpc>
              <a:tabLst>
                <a:tab pos="3768725" algn="l"/>
                <a:tab pos="5815013" algn="l"/>
              </a:tabLst>
            </a:pPr>
            <a:r>
              <a:rPr lang="it-IT" sz="1200" dirty="0">
                <a:latin typeface="+mj-lt"/>
              </a:rPr>
              <a:t>selettore </a:t>
            </a:r>
            <a:r>
              <a:rPr lang="it-IT" sz="1200" b="1" dirty="0">
                <a:latin typeface="+mj-lt"/>
              </a:rPr>
              <a:t>di attributo </a:t>
            </a:r>
            <a:r>
              <a:rPr lang="it-IT" sz="1200" dirty="0">
                <a:latin typeface="+mj-lt"/>
              </a:rPr>
              <a:t>(</a:t>
            </a:r>
            <a:r>
              <a:rPr lang="it-IT" sz="1200" dirty="0" err="1">
                <a:latin typeface="+mj-lt"/>
              </a:rPr>
              <a:t>attribute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): elemento con un specifico attributo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>
                <a:latin typeface="+mj-lt"/>
              </a:rPr>
              <a:t>elemento il cui valore dell’attributo inizia 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con il prefisso</a:t>
            </a:r>
            <a:r>
              <a:rPr lang="en-US" sz="1200" dirty="0">
                <a:latin typeface="+mj-lt"/>
              </a:rPr>
              <a:t> "</a:t>
            </a:r>
            <a:r>
              <a:rPr lang="en-US" sz="1200" dirty="0" err="1">
                <a:latin typeface="+mj-lt"/>
              </a:rPr>
              <a:t>val</a:t>
            </a:r>
            <a:r>
              <a:rPr lang="en-US" sz="1200" dirty="0">
                <a:latin typeface="+mj-lt"/>
              </a:rPr>
              <a:t>“	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="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"] {…}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it-IT" sz="1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it-IT" sz="1200" dirty="0">
                <a:latin typeface="+mj-lt"/>
              </a:rPr>
              <a:t>selettore </a:t>
            </a:r>
            <a:r>
              <a:rPr lang="it-IT" sz="1200" b="1" dirty="0">
                <a:latin typeface="+mj-lt"/>
              </a:rPr>
              <a:t>di classe </a:t>
            </a:r>
            <a:r>
              <a:rPr lang="it-IT" sz="1200" dirty="0">
                <a:latin typeface="+mj-lt"/>
              </a:rPr>
              <a:t>(</a:t>
            </a:r>
            <a:r>
              <a:rPr lang="it-IT" sz="1200" dirty="0" err="1">
                <a:latin typeface="+mj-lt"/>
              </a:rPr>
              <a:t>class</a:t>
            </a:r>
            <a:r>
              <a:rPr lang="it-IT" sz="1200" dirty="0">
                <a:latin typeface="+mj-lt"/>
              </a:rPr>
              <a:t> </a:t>
            </a:r>
            <a:r>
              <a:rPr lang="it-IT" sz="1200" dirty="0" err="1">
                <a:latin typeface="+mj-lt"/>
              </a:rPr>
              <a:t>selector</a:t>
            </a:r>
            <a:r>
              <a:rPr lang="it-IT" sz="1200" dirty="0">
                <a:latin typeface="+mj-lt"/>
              </a:rPr>
              <a:t>): </a:t>
            </a:r>
            <a:r>
              <a:rPr lang="en-US" sz="1200" dirty="0" err="1">
                <a:latin typeface="+mj-lt"/>
              </a:rPr>
              <a:t>elemento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appartenente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alla</a:t>
            </a:r>
            <a:r>
              <a:rPr lang="en-US" sz="1200" dirty="0">
                <a:latin typeface="+mj-lt"/>
              </a:rPr>
              <a:t> </a:t>
            </a:r>
            <a:r>
              <a:rPr lang="en-US" sz="1200" dirty="0" err="1">
                <a:latin typeface="+mj-lt"/>
              </a:rPr>
              <a:t>classe</a:t>
            </a:r>
            <a:r>
              <a:rPr lang="en-US" sz="1200" dirty="0">
                <a:latin typeface="+mj-lt"/>
              </a:rPr>
              <a:t> definite</a:t>
            </a:r>
          </a:p>
          <a:p>
            <a:pPr lvl="1">
              <a:lnSpc>
                <a:spcPct val="150000"/>
              </a:lnSpc>
              <a:tabLst>
                <a:tab pos="5024438" algn="l"/>
              </a:tabLst>
            </a:pPr>
            <a:r>
              <a:rPr lang="it-IT" sz="1200" dirty="0">
                <a:latin typeface="+mj-lt"/>
              </a:rPr>
              <a:t>tutti gli elementi con classe </a:t>
            </a:r>
            <a:r>
              <a:rPr lang="it-IT" sz="1200" i="1" dirty="0">
                <a:latin typeface="+mj-lt"/>
              </a:rPr>
              <a:t>.</a:t>
            </a:r>
            <a:r>
              <a:rPr lang="it-IT" sz="1200" i="1" dirty="0" err="1">
                <a:latin typeface="+mj-lt"/>
              </a:rPr>
              <a:t>class-name</a:t>
            </a:r>
            <a:r>
              <a:rPr lang="it-IT" sz="1200" i="1" dirty="0">
                <a:latin typeface="+mj-lt"/>
              </a:rPr>
              <a:t>	</a:t>
            </a:r>
            <a:r>
              <a:rPr lang="it-IT" sz="1200" dirty="0">
                <a:latin typeface="+mj-lt"/>
              </a:rPr>
              <a:t> 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class-name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{ font-size:16px; }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91342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41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5018088" algn="l"/>
              </a:tabLst>
            </a:pPr>
            <a:r>
              <a:rPr lang="it-IT" sz="1400" dirty="0">
                <a:latin typeface="+mj-lt"/>
              </a:rPr>
              <a:t>selettore tramite </a:t>
            </a:r>
            <a:r>
              <a:rPr lang="it-IT" sz="1400" b="1" dirty="0">
                <a:latin typeface="+mj-lt"/>
              </a:rPr>
              <a:t>ID</a:t>
            </a:r>
            <a:r>
              <a:rPr lang="it-IT" sz="1400" dirty="0">
                <a:latin typeface="+mj-lt"/>
              </a:rPr>
              <a:t> (ID </a:t>
            </a:r>
            <a:r>
              <a:rPr lang="it-IT" sz="1400" dirty="0" err="1">
                <a:latin typeface="+mj-lt"/>
              </a:rPr>
              <a:t>selector</a:t>
            </a:r>
            <a:r>
              <a:rPr lang="it-IT" sz="1400" dirty="0">
                <a:latin typeface="+mj-lt"/>
              </a:rPr>
              <a:t>): elemento con lo stesso #</a:t>
            </a:r>
            <a:r>
              <a:rPr lang="it-IT" sz="1400" i="1" dirty="0">
                <a:latin typeface="+mj-lt"/>
              </a:rPr>
              <a:t>ID</a:t>
            </a:r>
            <a:r>
              <a:rPr lang="it-IT" sz="1400" dirty="0">
                <a:latin typeface="+mj-lt"/>
              </a:rPr>
              <a:t> utilizzato nel DOM</a:t>
            </a:r>
          </a:p>
          <a:p>
            <a:pPr lvl="1">
              <a:lnSpc>
                <a:spcPct val="150000"/>
              </a:lnSpc>
              <a:tabLst>
                <a:tab pos="5018088" algn="l"/>
              </a:tabLst>
            </a:pPr>
            <a:r>
              <a:rPr lang="it-IT" sz="1400" dirty="0">
                <a:latin typeface="+mj-lt"/>
              </a:rPr>
              <a:t>elemento con ID </a:t>
            </a:r>
            <a:r>
              <a:rPr lang="it-IT" sz="1400" i="1" dirty="0" err="1">
                <a:latin typeface="+mj-lt"/>
              </a:rPr>
              <a:t>primary</a:t>
            </a:r>
            <a:r>
              <a:rPr lang="it-IT" sz="1400" i="1" dirty="0">
                <a:latin typeface="+mj-lt"/>
              </a:rPr>
              <a:t>-card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primary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-card {…}</a:t>
            </a:r>
          </a:p>
          <a:p>
            <a:pPr marL="457200" lvl="1" indent="0">
              <a:lnSpc>
                <a:spcPct val="150000"/>
              </a:lnSpc>
              <a:buNone/>
              <a:tabLst>
                <a:tab pos="5018088" algn="l"/>
              </a:tabLst>
            </a:pPr>
            <a:endParaRPr lang="it-IT" sz="1400" dirty="0">
              <a:latin typeface="+mj-lt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+mj-lt"/>
              </a:rPr>
              <a:t>selettore di </a:t>
            </a:r>
            <a:r>
              <a:rPr lang="it-IT" sz="1400" b="1" dirty="0">
                <a:latin typeface="+mj-lt"/>
              </a:rPr>
              <a:t>pseudo-classe</a:t>
            </a:r>
            <a:r>
              <a:rPr lang="it-IT" sz="1400" dirty="0">
                <a:latin typeface="+mj-lt"/>
              </a:rPr>
              <a:t> (pseudo-</a:t>
            </a:r>
            <a:r>
              <a:rPr lang="it-IT" sz="1400" dirty="0" err="1">
                <a:latin typeface="+mj-lt"/>
              </a:rPr>
              <a:t>class</a:t>
            </a:r>
            <a:r>
              <a:rPr lang="it-IT" sz="1400" dirty="0">
                <a:latin typeface="+mj-lt"/>
              </a:rPr>
              <a:t> </a:t>
            </a:r>
            <a:r>
              <a:rPr lang="it-IT" sz="1400" dirty="0" err="1">
                <a:latin typeface="+mj-lt"/>
              </a:rPr>
              <a:t>selector</a:t>
            </a:r>
            <a:r>
              <a:rPr lang="it-IT" sz="1400" dirty="0">
                <a:latin typeface="+mj-lt"/>
              </a:rPr>
              <a:t>): </a:t>
            </a:r>
            <a:r>
              <a:rPr lang="en-US" sz="1400" dirty="0" err="1">
                <a:latin typeface="+mj-lt"/>
              </a:rPr>
              <a:t>definisce</a:t>
            </a:r>
            <a:r>
              <a:rPr lang="en-US" sz="1400" dirty="0">
                <a:latin typeface="+mj-lt"/>
              </a:rPr>
              <a:t> un </a:t>
            </a:r>
            <a:r>
              <a:rPr lang="en-US" sz="1400" dirty="0" err="1">
                <a:latin typeface="+mj-lt"/>
              </a:rPr>
              <a:t>particolare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stato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dell’elemento</a:t>
            </a:r>
            <a:endParaRPr lang="en-US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:link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visited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hover</a:t>
            </a:r>
            <a:r>
              <a:rPr lang="it-IT" sz="1400" dirty="0">
                <a:latin typeface="+mj-lt"/>
              </a:rPr>
              <a:t>	DEVE esser definito dopo </a:t>
            </a:r>
            <a:r>
              <a:rPr lang="it-IT" sz="1400" i="1" dirty="0">
                <a:latin typeface="+mj-lt"/>
              </a:rPr>
              <a:t>:link</a:t>
            </a:r>
            <a:r>
              <a:rPr lang="it-IT" sz="1400" dirty="0">
                <a:latin typeface="+mj-lt"/>
              </a:rPr>
              <a:t> e </a:t>
            </a:r>
            <a:r>
              <a:rPr lang="it-IT" sz="1400" i="1" dirty="0">
                <a:latin typeface="+mj-lt"/>
              </a:rPr>
              <a:t>:</a:t>
            </a:r>
            <a:r>
              <a:rPr lang="it-IT" sz="1400" i="1" dirty="0" err="1">
                <a:latin typeface="+mj-lt"/>
              </a:rPr>
              <a:t>visited</a:t>
            </a:r>
            <a:endParaRPr lang="it-IT" sz="1400" i="1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active</a:t>
            </a:r>
            <a:r>
              <a:rPr lang="it-IT" sz="1400" dirty="0">
                <a:latin typeface="+mj-lt"/>
              </a:rPr>
              <a:t>	DEVE esser definito dopo </a:t>
            </a:r>
            <a:r>
              <a:rPr lang="it-IT" sz="1400" i="1" dirty="0">
                <a:latin typeface="+mj-lt"/>
              </a:rPr>
              <a:t>:</a:t>
            </a:r>
            <a:r>
              <a:rPr lang="it-IT" sz="1400" i="1" dirty="0" err="1">
                <a:latin typeface="+mj-lt"/>
              </a:rPr>
              <a:t>hover</a:t>
            </a:r>
            <a:endParaRPr lang="it-IT" sz="1400" i="1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  <a:hlinkClick r:id="rId2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+mj-lt"/>
                <a:hlinkClick r:id="rId2"/>
              </a:rPr>
              <a:t>spec.whatwg.org/</a:t>
            </a:r>
            <a:r>
              <a:rPr lang="it-IT" sz="1400" dirty="0" err="1">
                <a:latin typeface="+mj-lt"/>
                <a:hlinkClick r:id="rId2"/>
              </a:rPr>
              <a:t>multipage</a:t>
            </a:r>
            <a:r>
              <a:rPr lang="it-IT" sz="1400" dirty="0">
                <a:latin typeface="+mj-lt"/>
                <a:hlinkClick r:id="rId2"/>
              </a:rPr>
              <a:t>/</a:t>
            </a:r>
            <a:r>
              <a:rPr lang="it-IT" sz="1400" dirty="0" err="1">
                <a:latin typeface="+mj-lt"/>
                <a:hlinkClick r:id="rId2"/>
              </a:rPr>
              <a:t>semantics-other.html#pseudo-classes</a:t>
            </a: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400" dirty="0">
              <a:latin typeface="+mj-lt"/>
              <a:hlinkClick r:id="rId2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19938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+mj-lt"/>
              </a:rPr>
              <a:t>un selettore composto (Compound </a:t>
            </a:r>
            <a:r>
              <a:rPr lang="it-IT" sz="1400" dirty="0" err="1">
                <a:latin typeface="+mj-lt"/>
              </a:rPr>
              <a:t>selector</a:t>
            </a:r>
            <a:r>
              <a:rPr lang="it-IT" sz="1400" dirty="0">
                <a:latin typeface="+mj-lt"/>
              </a:rPr>
              <a:t>) è una sequenza di selettori semplici</a:t>
            </a: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{…}</a:t>
            </a:r>
            <a:r>
              <a:rPr lang="it-IT" sz="1400" dirty="0">
                <a:latin typeface="+mj-lt"/>
              </a:rPr>
              <a:t>	ID </a:t>
            </a:r>
            <a:r>
              <a:rPr lang="it-IT" sz="1400" dirty="0" err="1">
                <a:latin typeface="+mj-lt"/>
              </a:rPr>
              <a:t>selector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&gt; div {…}</a:t>
            </a:r>
            <a:r>
              <a:rPr lang="it-IT" sz="1400" dirty="0">
                <a:latin typeface="+mj-lt"/>
              </a:rPr>
              <a:t>	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&lt;div&gt; </a:t>
            </a:r>
            <a:r>
              <a:rPr lang="it-IT" sz="1400" dirty="0">
                <a:latin typeface="+mj-lt"/>
              </a:rPr>
              <a:t>figli diretti di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#compound-container</a:t>
            </a: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403383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.code {…} </a:t>
            </a:r>
            <a:r>
              <a:rPr lang="it-IT" sz="1400" dirty="0">
                <a:latin typeface="+mj-lt"/>
              </a:rPr>
              <a:t>	tutti gli elementi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.code </a:t>
            </a:r>
            <a:r>
              <a:rPr lang="it-IT" sz="1400" dirty="0">
                <a:latin typeface="+mj-lt"/>
              </a:rPr>
              <a:t/>
            </a:r>
            <a:br>
              <a:rPr lang="it-IT" sz="1400" dirty="0">
                <a:latin typeface="+mj-lt"/>
              </a:rPr>
            </a:br>
            <a:r>
              <a:rPr lang="it-IT" sz="1400" dirty="0">
                <a:latin typeface="+mj-lt"/>
              </a:rPr>
              <a:t>	figli di </a:t>
            </a:r>
            <a:r>
              <a:rPr lang="it-IT" sz="1400" dirty="0">
                <a:latin typeface="+mj-lt"/>
                <a:cs typeface="Calibri" panose="020F0502020204030204" pitchFamily="34" charset="0"/>
              </a:rPr>
              <a:t>#compound-container</a:t>
            </a:r>
            <a:r>
              <a:rPr lang="it-IT" sz="1400" i="1" dirty="0">
                <a:latin typeface="+mj-lt"/>
              </a:rPr>
              <a:t/>
            </a:r>
            <a:br>
              <a:rPr lang="it-IT" sz="1400" i="1" dirty="0">
                <a:latin typeface="+mj-lt"/>
              </a:rPr>
            </a:br>
            <a:r>
              <a:rPr lang="it-IT" sz="1400" dirty="0">
                <a:latin typeface="+mj-lt"/>
              </a:rPr>
              <a:t/>
            </a:r>
            <a:br>
              <a:rPr lang="it-IT" sz="1400" dirty="0">
                <a:latin typeface="+mj-lt"/>
              </a:rPr>
            </a:br>
            <a:r>
              <a:rPr lang="it-IT" sz="1400" dirty="0">
                <a:latin typeface="+mj-lt"/>
              </a:rPr>
              <a:t>	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78840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un selettore complesso (</a:t>
            </a:r>
            <a:r>
              <a:rPr lang="it-IT" sz="1600" dirty="0" err="1">
                <a:latin typeface="+mj-lt"/>
              </a:rPr>
              <a:t>complex-selector</a:t>
            </a:r>
            <a:r>
              <a:rPr lang="it-IT" sz="1600" dirty="0">
                <a:latin typeface="+mj-lt"/>
              </a:rPr>
              <a:t>) è una sequenza di uno o più selettori composti separati da combinatori</a:t>
            </a:r>
          </a:p>
          <a:p>
            <a:pPr lvl="1">
              <a:lnSpc>
                <a:spcPct val="150000"/>
              </a:lnSpc>
              <a:tabLst>
                <a:tab pos="42640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 &gt;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div:nth-child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(3)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sz="1600" dirty="0">
                <a:latin typeface="+mj-lt"/>
              </a:rPr>
              <a:t>il terzo elemento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&lt;div&gt; </a:t>
            </a:r>
            <a:br>
              <a:rPr lang="it-IT" sz="1600" dirty="0">
                <a:latin typeface="+mj-lt"/>
                <a:cs typeface="Calibri" panose="020F0502020204030204" pitchFamily="34" charset="0"/>
              </a:rPr>
            </a:br>
            <a:r>
              <a:rPr lang="it-IT" sz="1600" dirty="0">
                <a:latin typeface="+mj-lt"/>
                <a:cs typeface="Calibri" panose="020F0502020204030204" pitchFamily="34" charset="0"/>
              </a:rPr>
              <a:t>	</a:t>
            </a:r>
            <a:r>
              <a:rPr lang="it-IT" sz="1600" dirty="0">
                <a:latin typeface="+mj-lt"/>
              </a:rPr>
              <a:t>figlio diretto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di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#compound-container</a:t>
            </a:r>
            <a:r>
              <a:rPr lang="it-IT" sz="1600" i="1" dirty="0">
                <a:latin typeface="+mj-lt"/>
              </a:rPr>
              <a:t/>
            </a:r>
            <a:br>
              <a:rPr lang="it-IT" sz="1600" i="1" dirty="0">
                <a:latin typeface="+mj-lt"/>
              </a:rPr>
            </a:br>
            <a:r>
              <a:rPr lang="it-IT" sz="1600" dirty="0">
                <a:latin typeface="+mj-lt"/>
              </a:rPr>
              <a:t/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	</a:t>
            </a:r>
          </a:p>
        </p:txBody>
      </p:sp>
      <p:graphicFrame>
        <p:nvGraphicFramePr>
          <p:cNvPr id="7" name="Diagramma 6"/>
          <p:cNvGraphicFramePr/>
          <p:nvPr>
            <p:extLst>
              <p:ext uri="{D42A27DB-BD31-4B8C-83A1-F6EECF244321}">
                <p14:modId xmlns:p14="http://schemas.microsoft.com/office/powerpoint/2010/main" val="3744458803"/>
              </p:ext>
            </p:extLst>
          </p:nvPr>
        </p:nvGraphicFramePr>
        <p:xfrm>
          <a:off x="1259632" y="3429000"/>
          <a:ext cx="3528392" cy="2191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17709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Tipi di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4751388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.custom-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odd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)	{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-color: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}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.custom-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tr:nth-child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) 	{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backgroud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-color: blue; }</a:t>
            </a:r>
          </a:p>
        </p:txBody>
      </p:sp>
      <p:graphicFrame>
        <p:nvGraphicFramePr>
          <p:cNvPr id="6" name="Diagramma 5"/>
          <p:cNvGraphicFramePr/>
          <p:nvPr>
            <p:extLst>
              <p:ext uri="{D42A27DB-BD31-4B8C-83A1-F6EECF244321}">
                <p14:modId xmlns:p14="http://schemas.microsoft.com/office/powerpoint/2010/main" val="1272267600"/>
              </p:ext>
            </p:extLst>
          </p:nvPr>
        </p:nvGraphicFramePr>
        <p:xfrm>
          <a:off x="1259632" y="3429000"/>
          <a:ext cx="3528392" cy="2191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336646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>
                <a:latin typeface="Helvetica" pitchFamily="34" charset="0"/>
              </a:rPr>
              <a:t>Lista di </a:t>
            </a:r>
            <a:r>
              <a:rPr lang="it-IT" altLang="it-IT" dirty="0"/>
              <a:t>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selector-list: </a:t>
            </a:r>
            <a:r>
              <a:rPr lang="it-IT" sz="1600" dirty="0">
                <a:latin typeface="+mj-lt"/>
              </a:rPr>
              <a:t>elenco di selettori separato da virgole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#compound-container, h2, .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header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 {…}	{ font-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16px; }</a:t>
            </a:r>
          </a:p>
          <a:p>
            <a:pPr marL="457200" lvl="1" indent="0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/>
            </a:r>
            <a:br>
              <a:rPr lang="it-IT" sz="1600" dirty="0">
                <a:latin typeface="+mj-lt"/>
              </a:rPr>
            </a:b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43763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 err="1">
                <a:latin typeface="+mj-lt"/>
              </a:rPr>
              <a:t>Origine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intorno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agli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anni</a:t>
            </a:r>
            <a:r>
              <a:rPr lang="en-US" sz="1800" dirty="0">
                <a:latin typeface="+mj-lt"/>
              </a:rPr>
              <a:t> ‘60 (ARPANET) dal </a:t>
            </a:r>
            <a:r>
              <a:rPr lang="en-US" sz="1800" dirty="0" err="1">
                <a:latin typeface="+mj-lt"/>
              </a:rPr>
              <a:t>Dipartimento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della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Difesa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Statunitense</a:t>
            </a:r>
            <a:r>
              <a:rPr lang="en-US" sz="1800" dirty="0">
                <a:latin typeface="+mj-lt"/>
              </a:rPr>
              <a:t> come </a:t>
            </a:r>
            <a:r>
              <a:rPr lang="en-US" sz="1800" dirty="0" err="1">
                <a:latin typeface="+mj-lt"/>
              </a:rPr>
              <a:t>strumento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difesa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durante</a:t>
            </a:r>
            <a:r>
              <a:rPr lang="en-US" sz="1800" dirty="0">
                <a:latin typeface="+mj-lt"/>
              </a:rPr>
              <a:t> la “Guerra Fredda”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>
                <a:latin typeface="+mj-lt"/>
              </a:rPr>
              <a:t>Anni ’70: </a:t>
            </a:r>
            <a:r>
              <a:rPr lang="en-US" sz="1800" dirty="0" err="1">
                <a:latin typeface="+mj-lt"/>
              </a:rPr>
              <a:t>primi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progetti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sulla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copstruzione</a:t>
            </a:r>
            <a:r>
              <a:rPr lang="en-US" sz="1800" dirty="0">
                <a:latin typeface="+mj-lt"/>
              </a:rPr>
              <a:t> di una “rete di </a:t>
            </a:r>
            <a:r>
              <a:rPr lang="en-US" sz="1800" dirty="0" err="1">
                <a:latin typeface="+mj-lt"/>
              </a:rPr>
              <a:t>reti</a:t>
            </a:r>
            <a:r>
              <a:rPr lang="en-US" sz="1800" dirty="0">
                <a:latin typeface="+mj-lt"/>
              </a:rPr>
              <a:t>”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84525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Priorità dei selettori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755576" y="1677988"/>
            <a:ext cx="8208912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la priorità di un selettore viene calcolata in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«Punto di combinazione di selettori»</a:t>
            </a:r>
          </a:p>
          <a:p>
            <a:pPr lvl="1"/>
            <a:r>
              <a:rPr lang="it-IT" sz="1600" dirty="0">
                <a:latin typeface="+mj-lt"/>
              </a:rPr>
              <a:t>a: ID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>
                <a:latin typeface="+mj-lt"/>
              </a:rPr>
              <a:t>b: </a:t>
            </a:r>
            <a:r>
              <a:rPr lang="it-IT" sz="1600" dirty="0">
                <a:latin typeface="+mj-lt"/>
              </a:rPr>
              <a:t>classe, attributi e pseudo-classi</a:t>
            </a:r>
            <a:endParaRPr lang="en-US" sz="1600" dirty="0">
              <a:latin typeface="+mj-lt"/>
            </a:endParaRPr>
          </a:p>
          <a:p>
            <a:pPr lvl="1"/>
            <a:r>
              <a:rPr lang="en-US" sz="1600" dirty="0">
                <a:latin typeface="+mj-lt"/>
              </a:rPr>
              <a:t>c: </a:t>
            </a:r>
            <a:r>
              <a:rPr lang="it-IT" sz="1600" dirty="0">
                <a:latin typeface="+mj-lt"/>
              </a:rPr>
              <a:t>selettori di tipo o pseudo-elementi</a:t>
            </a:r>
          </a:p>
          <a:p>
            <a:pPr lvl="1"/>
            <a:r>
              <a:rPr lang="it-IT" sz="1600" dirty="0">
                <a:latin typeface="+mj-lt"/>
              </a:rPr>
              <a:t>ignorato il selettore universale (*)</a:t>
            </a:r>
            <a:endParaRPr lang="en-US" sz="1600" dirty="0">
              <a:latin typeface="+mj-lt"/>
            </a:endParaRPr>
          </a:p>
          <a:p>
            <a:pPr>
              <a:tabLst>
                <a:tab pos="2871788" algn="l"/>
                <a:tab pos="5922963" algn="l"/>
              </a:tabLst>
            </a:pPr>
            <a:endParaRPr lang="en-US" sz="1400" dirty="0">
              <a:latin typeface="Bahnschrift" panose="020B0502040204020203" pitchFamily="34" charset="0"/>
            </a:endParaRP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*               	a = 0	b = 0	c = 0	specificity = 0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li	a = 0	b = 0	c = 1	specificity = 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li	a = 0	b = 0	c = 2	specificity = 2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+ li        	a = 0	b = 0	c = 3	specificity = 3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h1 + *[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rel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=up]	a = 0	b = 1	c = 1	specificity = 11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li.red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a = 0	b = 1	c = 3	specificity =  13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li.red.level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	a = 0	b = 2	c = 1	specificity =  21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#x34y	a = 1	b = 0	c = 0	specificity = 100</a:t>
            </a:r>
          </a:p>
          <a:p>
            <a:pPr lvl="1">
              <a:buFont typeface="Courier New" panose="02070309020205020404" pitchFamily="49" charset="0"/>
              <a:buChar char="o"/>
              <a:tabLst>
                <a:tab pos="2513013" algn="l"/>
                <a:tab pos="3409950" algn="l"/>
                <a:tab pos="4306888" algn="l"/>
              </a:tabLst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#s12:not(foo)	a = 1	b = 0	c = 1	specificity = 101</a:t>
            </a:r>
            <a:endParaRPr lang="it-IT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Selettori</a:t>
            </a:r>
          </a:p>
        </p:txBody>
      </p:sp>
    </p:spTree>
    <p:extLst>
      <p:ext uri="{BB962C8B-B14F-4D97-AF65-F5344CB8AC3E}">
        <p14:creationId xmlns:p14="http://schemas.microsoft.com/office/powerpoint/2010/main" val="413963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69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j-lt"/>
              </a:rPr>
              <a:t>I valori delle </a:t>
            </a:r>
            <a:r>
              <a:rPr lang="it-IT" sz="1600" dirty="0" err="1">
                <a:latin typeface="+mj-lt"/>
              </a:rPr>
              <a:t>proprieta</a:t>
            </a:r>
            <a:r>
              <a:rPr lang="it-IT" sz="1600" dirty="0">
                <a:latin typeface="+mj-lt"/>
              </a:rPr>
              <a:t>̀ possono essere - in generale -</a:t>
            </a:r>
          </a:p>
          <a:p>
            <a:pPr lvl="1"/>
            <a:r>
              <a:rPr lang="it-IT" sz="1600" dirty="0">
                <a:latin typeface="+mj-lt"/>
              </a:rPr>
              <a:t>lunghezze 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percentuali 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colori</a:t>
            </a:r>
          </a:p>
          <a:p>
            <a:pPr lvl="1"/>
            <a:endParaRPr lang="it-IT" sz="1600" dirty="0">
              <a:latin typeface="+mj-lt"/>
            </a:endParaRPr>
          </a:p>
          <a:p>
            <a:pPr lvl="1"/>
            <a:r>
              <a:rPr lang="it-IT" sz="1600" dirty="0">
                <a:latin typeface="+mj-lt"/>
              </a:rPr>
              <a:t>parole chiave</a:t>
            </a:r>
            <a:endParaRPr lang="en-US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152975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CSS </a:t>
            </a:r>
            <a:r>
              <a:rPr lang="en-US" sz="1600" dirty="0" err="1">
                <a:latin typeface="+mj-lt"/>
              </a:rPr>
              <a:t>offre</a:t>
            </a:r>
            <a:r>
              <a:rPr lang="en-US" sz="1600" dirty="0">
                <a:latin typeface="+mj-lt"/>
              </a:rPr>
              <a:t> una </a:t>
            </a:r>
            <a:r>
              <a:rPr lang="en-US" sz="1600" dirty="0" err="1">
                <a:latin typeface="+mj-lt"/>
              </a:rPr>
              <a:t>varietà</a:t>
            </a:r>
            <a:r>
              <a:rPr lang="en-US" sz="1600" dirty="0">
                <a:latin typeface="+mj-lt"/>
              </a:rPr>
              <a:t> di </a:t>
            </a:r>
            <a:r>
              <a:rPr lang="en-US" sz="1600" dirty="0" err="1">
                <a:latin typeface="+mj-lt"/>
              </a:rPr>
              <a:t>unità</a:t>
            </a:r>
            <a:r>
              <a:rPr lang="en-US" sz="1600" dirty="0">
                <a:latin typeface="+mj-lt"/>
              </a:rPr>
              <a:t> di </a:t>
            </a:r>
            <a:r>
              <a:rPr lang="en-US" sz="1600" dirty="0" err="1">
                <a:latin typeface="+mj-lt"/>
              </a:rPr>
              <a:t>misura</a:t>
            </a:r>
            <a:r>
              <a:rPr lang="en-US" sz="1600" dirty="0">
                <a:latin typeface="+mj-lt"/>
              </a:rPr>
              <a:t> per </a:t>
            </a:r>
            <a:r>
              <a:rPr lang="en-US" sz="1600" dirty="0" err="1">
                <a:latin typeface="+mj-lt"/>
              </a:rPr>
              <a:t>indicare</a:t>
            </a:r>
            <a:r>
              <a:rPr lang="en-US" sz="1600" dirty="0">
                <a:latin typeface="+mj-lt"/>
              </a:rPr>
              <a:t> la </a:t>
            </a:r>
            <a:r>
              <a:rPr lang="en-US" sz="1600" dirty="0" err="1">
                <a:latin typeface="+mj-lt"/>
              </a:rPr>
              <a:t>lunghezza</a:t>
            </a:r>
            <a:r>
              <a:rPr lang="en-US" sz="1600" dirty="0">
                <a:latin typeface="+mj-lt"/>
              </a:rPr>
              <a:t>,</a:t>
            </a:r>
            <a:br>
              <a:rPr lang="en-US" sz="1600" dirty="0">
                <a:latin typeface="+mj-lt"/>
              </a:rPr>
            </a:br>
            <a:r>
              <a:rPr lang="en-US" sz="1600" dirty="0" err="1">
                <a:latin typeface="+mj-lt"/>
              </a:rPr>
              <a:t>alcune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ereditate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dalla</a:t>
            </a:r>
            <a:r>
              <a:rPr lang="en-US" sz="1600" dirty="0">
                <a:latin typeface="+mj-lt"/>
              </a:rPr>
              <a:t> </a:t>
            </a:r>
            <a:r>
              <a:rPr lang="en-US" sz="1600" dirty="0" err="1">
                <a:latin typeface="+mj-lt"/>
              </a:rPr>
              <a:t>stampa</a:t>
            </a:r>
            <a:r>
              <a:rPr lang="en-US" sz="1600" dirty="0">
                <a:latin typeface="+mj-lt"/>
              </a:rPr>
              <a:t>.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109393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 assolute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369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xmlns="" id="{CACAFB2A-6558-2C4A-BA39-05B836CD8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18" y="1852558"/>
            <a:ext cx="6319564" cy="3152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xmlns="" id="{33E0EF66-06BA-0745-8AE9-24C4B366FC3A}"/>
              </a:ext>
            </a:extLst>
          </p:cNvPr>
          <p:cNvSpPr/>
          <p:nvPr/>
        </p:nvSpPr>
        <p:spPr>
          <a:xfrm>
            <a:off x="1115616" y="5642860"/>
            <a:ext cx="7488832" cy="3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Helvetica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Learn</a:t>
            </a:r>
            <a:r>
              <a:rPr lang="it-IT" sz="1400" dirty="0">
                <a:latin typeface="Helvetica" pitchFamily="34" charset="0"/>
                <a:hlinkClick r:id="rId3"/>
              </a:rPr>
              <a:t>/CSS/</a:t>
            </a:r>
            <a:r>
              <a:rPr lang="it-IT" sz="1400" dirty="0" err="1">
                <a:latin typeface="Helvetica" pitchFamily="34" charset="0"/>
                <a:hlinkClick r:id="rId3"/>
              </a:rPr>
              <a:t>Building_blocks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Values_and_units</a:t>
            </a:r>
            <a:endParaRPr lang="it-IT" sz="14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349103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Lunghezze relative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xmlns="" id="{CACAFB2A-6558-2C4A-BA39-05B836CD86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13000" y="1405951"/>
            <a:ext cx="6318000" cy="4159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xmlns="" id="{33E0EF66-06BA-0745-8AE9-24C4B366FC3A}"/>
              </a:ext>
            </a:extLst>
          </p:cNvPr>
          <p:cNvSpPr/>
          <p:nvPr/>
        </p:nvSpPr>
        <p:spPr>
          <a:xfrm>
            <a:off x="1115616" y="5642860"/>
            <a:ext cx="7488832" cy="38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400" dirty="0">
                <a:latin typeface="Helvetica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Learn</a:t>
            </a:r>
            <a:r>
              <a:rPr lang="it-IT" sz="1400" dirty="0">
                <a:latin typeface="Helvetica" pitchFamily="34" charset="0"/>
                <a:hlinkClick r:id="rId3"/>
              </a:rPr>
              <a:t>/CSS/</a:t>
            </a:r>
            <a:r>
              <a:rPr lang="it-IT" sz="1400" dirty="0" err="1">
                <a:latin typeface="Helvetica" pitchFamily="34" charset="0"/>
                <a:hlinkClick r:id="rId3"/>
              </a:rPr>
              <a:t>Building_blocks</a:t>
            </a:r>
            <a:r>
              <a:rPr lang="it-IT" sz="1400" dirty="0">
                <a:latin typeface="Helvetica" pitchFamily="34" charset="0"/>
                <a:hlinkClick r:id="rId3"/>
              </a:rPr>
              <a:t>/</a:t>
            </a:r>
            <a:r>
              <a:rPr lang="it-IT" sz="1400" dirty="0" err="1">
                <a:latin typeface="Helvetica" pitchFamily="34" charset="0"/>
                <a:hlinkClick r:id="rId3"/>
              </a:rPr>
              <a:t>Values_and_units</a:t>
            </a:r>
            <a:endParaRPr lang="it-IT" sz="1400" dirty="0">
              <a:latin typeface="Helvetica" pitchFamily="2" charset="0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xmlns="" id="{F5420109-0C4A-6F48-B07D-9195CAF1197C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46868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Parole chiavi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Le parole chiave disponibili dipendono dalla proprietà che si sta definendo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font-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bold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position: relative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el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{ background-color: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}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endParaRPr lang="it-IT" sz="16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600" dirty="0">
                <a:latin typeface="+mj-lt"/>
                <a:hlinkClick r:id="rId2"/>
              </a:rPr>
              <a:t>developer.mozilla.org/en-US/</a:t>
            </a:r>
            <a:r>
              <a:rPr lang="it-IT" sz="1600" dirty="0" err="1">
                <a:latin typeface="+mj-lt"/>
                <a:hlinkClick r:id="rId2"/>
              </a:rPr>
              <a:t>docs</a:t>
            </a:r>
            <a:r>
              <a:rPr lang="it-IT" sz="1600" dirty="0">
                <a:latin typeface="+mj-lt"/>
                <a:hlinkClick r:id="rId2"/>
              </a:rPr>
              <a:t>/Web/CSS/Reference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Unità Di Misura</a:t>
            </a:r>
          </a:p>
        </p:txBody>
      </p:sp>
    </p:spTree>
    <p:extLst>
      <p:ext uri="{BB962C8B-B14F-4D97-AF65-F5344CB8AC3E}">
        <p14:creationId xmlns:p14="http://schemas.microsoft.com/office/powerpoint/2010/main" val="377918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0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2957513" algn="l"/>
                <a:tab pos="3768725" algn="l"/>
              </a:tabLst>
            </a:pPr>
            <a:r>
              <a:rPr lang="it-IT" sz="1600" dirty="0">
                <a:latin typeface="+mj-lt"/>
              </a:rPr>
              <a:t>I colori possono essere espressi usando le seguenti notazioni: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r>
              <a:rPr lang="it-IT" sz="1600" b="1" dirty="0" err="1">
                <a:latin typeface="+mj-lt"/>
              </a:rPr>
              <a:t>keywords</a:t>
            </a:r>
            <a:r>
              <a:rPr lang="it-IT" sz="1600" b="1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(</a:t>
            </a:r>
            <a:r>
              <a:rPr lang="it-IT" sz="1400" i="1" dirty="0" err="1">
                <a:latin typeface="+mj-lt"/>
              </a:rPr>
              <a:t>black</a:t>
            </a:r>
            <a:r>
              <a:rPr lang="it-IT" sz="1400" i="1" dirty="0">
                <a:latin typeface="+mj-lt"/>
              </a:rPr>
              <a:t>, blue, </a:t>
            </a:r>
            <a:r>
              <a:rPr lang="it-IT" sz="1400" i="1" dirty="0" err="1">
                <a:latin typeface="+mj-lt"/>
              </a:rPr>
              <a:t>yellow</a:t>
            </a:r>
            <a:r>
              <a:rPr lang="it-IT" sz="1400" i="1" dirty="0">
                <a:latin typeface="+mj-lt"/>
              </a:rPr>
              <a:t>, </a:t>
            </a:r>
            <a:r>
              <a:rPr lang="it-IT" sz="1400" i="1" dirty="0" err="1">
                <a:latin typeface="+mj-lt"/>
              </a:rPr>
              <a:t>red</a:t>
            </a:r>
            <a:r>
              <a:rPr lang="it-IT" sz="1400" i="1" dirty="0">
                <a:latin typeface="+mj-lt"/>
              </a:rPr>
              <a:t>, green</a:t>
            </a:r>
            <a:r>
              <a:rPr lang="it-IT" sz="1400" dirty="0">
                <a:latin typeface="+mj-lt"/>
              </a:rPr>
              <a:t>…)	</a:t>
            </a:r>
            <a:r>
              <a:rPr lang="it-IT" sz="1400" i="1" dirty="0">
                <a:latin typeface="+mj-lt"/>
              </a:rPr>
              <a:t>green</a:t>
            </a:r>
          </a:p>
          <a:p>
            <a:pPr lvl="1">
              <a:lnSpc>
                <a:spcPct val="150000"/>
              </a:lnSpc>
              <a:tabLst>
                <a:tab pos="2957513" algn="l"/>
                <a:tab pos="6281738" algn="l"/>
              </a:tabLst>
            </a:pPr>
            <a:r>
              <a:rPr lang="it-IT" sz="1600" b="1" dirty="0">
                <a:latin typeface="+mj-lt"/>
              </a:rPr>
              <a:t>RGBA</a:t>
            </a:r>
            <a:r>
              <a:rPr lang="it-IT" sz="1600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(</a:t>
            </a:r>
            <a:r>
              <a:rPr lang="it-IT" sz="1400" i="1" dirty="0" err="1">
                <a:latin typeface="+mj-lt"/>
              </a:rPr>
              <a:t>Red</a:t>
            </a:r>
            <a:r>
              <a:rPr lang="it-IT" sz="1400" i="1" dirty="0">
                <a:latin typeface="+mj-lt"/>
              </a:rPr>
              <a:t>, Green, Blue, Alpha</a:t>
            </a:r>
            <a:r>
              <a:rPr lang="it-IT" sz="1400" dirty="0">
                <a:latin typeface="+mj-lt"/>
              </a:rPr>
              <a:t>) 	</a:t>
            </a:r>
            <a:r>
              <a:rPr lang="it-IT" sz="1400" i="1" dirty="0">
                <a:latin typeface="+mj-lt"/>
              </a:rPr>
              <a:t>(0, 128, 0, 1)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</a:tabLst>
            </a:pPr>
            <a:r>
              <a:rPr lang="it-IT" sz="1600" b="1" dirty="0">
                <a:latin typeface="+mj-lt"/>
              </a:rPr>
              <a:t>RGBA</a:t>
            </a:r>
            <a:r>
              <a:rPr lang="it-IT" sz="1600" dirty="0">
                <a:latin typeface="+mj-lt"/>
              </a:rPr>
              <a:t> percentuale 	</a:t>
            </a:r>
            <a:r>
              <a:rPr lang="it-IT" sz="1400" i="1" dirty="0">
                <a:latin typeface="+mj-lt"/>
              </a:rPr>
              <a:t>(0%, 100%, 0%)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r>
              <a:rPr lang="it-IT" sz="1600" b="1" dirty="0">
                <a:latin typeface="+mj-lt"/>
              </a:rPr>
              <a:t>Esadecimale</a:t>
            </a:r>
            <a:r>
              <a:rPr lang="it-IT" sz="1600" dirty="0">
                <a:latin typeface="+mj-lt"/>
              </a:rPr>
              <a:t> 	</a:t>
            </a:r>
            <a:r>
              <a:rPr lang="it-IT" sz="1400" dirty="0">
                <a:latin typeface="+mj-lt"/>
              </a:rPr>
              <a:t>#RRGGBB (</a:t>
            </a:r>
            <a:r>
              <a:rPr lang="it-IT" sz="1400" dirty="0" err="1">
                <a:latin typeface="+mj-lt"/>
              </a:rPr>
              <a:t>Red</a:t>
            </a:r>
            <a:r>
              <a:rPr lang="it-IT" sz="1400" dirty="0">
                <a:latin typeface="+mj-lt"/>
              </a:rPr>
              <a:t>, Green, Blue): 	</a:t>
            </a:r>
            <a:r>
              <a:rPr lang="it-IT" sz="1400" i="1" dirty="0">
                <a:latin typeface="+mj-lt"/>
              </a:rPr>
              <a:t>#008000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r>
              <a:rPr lang="it-IT" sz="1600" b="1" dirty="0">
                <a:latin typeface="+mj-lt"/>
              </a:rPr>
              <a:t>HSL</a:t>
            </a:r>
            <a:r>
              <a:rPr lang="it-IT" sz="1600" dirty="0">
                <a:latin typeface="+mj-lt"/>
              </a:rPr>
              <a:t> 	(</a:t>
            </a:r>
            <a:r>
              <a:rPr lang="it-IT" sz="1600" dirty="0" err="1">
                <a:latin typeface="+mj-lt"/>
              </a:rPr>
              <a:t>Hue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Saturation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Lighness</a:t>
            </a:r>
            <a:r>
              <a:rPr lang="it-IT" sz="1600" dirty="0">
                <a:latin typeface="+mj-lt"/>
              </a:rPr>
              <a:t>)	</a:t>
            </a:r>
            <a:r>
              <a:rPr lang="it-IT" sz="1400" i="1" dirty="0">
                <a:latin typeface="+mj-lt"/>
              </a:rPr>
              <a:t>120, 100%, 25</a:t>
            </a:r>
          </a:p>
          <a:p>
            <a:pPr lvl="1">
              <a:lnSpc>
                <a:spcPct val="150000"/>
              </a:lnSpc>
              <a:tabLst>
                <a:tab pos="2957513" algn="l"/>
                <a:tab pos="3768725" algn="l"/>
                <a:tab pos="6281738" algn="l"/>
              </a:tabLst>
            </a:pPr>
            <a:endParaRPr lang="it-IT" sz="1400" i="1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hlinkClick r:id="rId2"/>
              </a:rPr>
              <a:t>colorepuro.it/impariamo-ad-abbinare-i-colori/teoria-dei-colori</a:t>
            </a:r>
            <a:endParaRPr lang="it-IT" sz="1400" dirty="0"/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 smtClean="0">
                <a:hlinkClick r:id="rId3"/>
              </a:rPr>
              <a:t>https://color.adobe.com/it/create/color-wheel</a:t>
            </a:r>
            <a:endParaRPr lang="it-IT" sz="1400" dirty="0">
              <a:hlinkClick r:id="rId3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latin typeface="+mj-lt"/>
                <a:hlinkClick r:id="rId4"/>
              </a:rPr>
              <a:t>developer.mozilla.org/en-US/</a:t>
            </a:r>
            <a:r>
              <a:rPr lang="it-IT" sz="1400" dirty="0" err="1">
                <a:latin typeface="+mj-lt"/>
                <a:hlinkClick r:id="rId4"/>
              </a:rPr>
              <a:t>docs</a:t>
            </a:r>
            <a:r>
              <a:rPr lang="it-IT" sz="1400" dirty="0">
                <a:latin typeface="+mj-lt"/>
                <a:hlinkClick r:id="rId4"/>
              </a:rPr>
              <a:t>/Web/CSS/</a:t>
            </a:r>
            <a:r>
              <a:rPr lang="it-IT" sz="1400" dirty="0" err="1">
                <a:latin typeface="+mj-lt"/>
                <a:hlinkClick r:id="rId4"/>
              </a:rPr>
              <a:t>color_value</a:t>
            </a:r>
            <a:endParaRPr lang="it-IT" sz="1400" dirty="0">
              <a:latin typeface="+mj-lt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2957513" algn="l"/>
                <a:tab pos="3768725" algn="l"/>
                <a:tab pos="6281738" algn="l"/>
              </a:tabLst>
            </a:pPr>
            <a:r>
              <a:rPr lang="it-IT" sz="1400" dirty="0">
                <a:latin typeface="+mj-lt"/>
                <a:hlinkClick r:id="rId5"/>
              </a:rPr>
              <a:t>developer.mozilla.org/en-US/</a:t>
            </a:r>
            <a:r>
              <a:rPr lang="it-IT" sz="1400" dirty="0" err="1">
                <a:latin typeface="+mj-lt"/>
                <a:hlinkClick r:id="rId5"/>
              </a:rPr>
              <a:t>docs</a:t>
            </a:r>
            <a:r>
              <a:rPr lang="it-IT" sz="1400" dirty="0">
                <a:latin typeface="+mj-lt"/>
                <a:hlinkClick r:id="rId5"/>
              </a:rPr>
              <a:t>/Web/HTML/</a:t>
            </a:r>
            <a:r>
              <a:rPr lang="it-IT" sz="1400" dirty="0" err="1">
                <a:latin typeface="+mj-lt"/>
                <a:hlinkClick r:id="rId5"/>
              </a:rPr>
              <a:t>Applying_color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Colori</a:t>
            </a:r>
          </a:p>
        </p:txBody>
      </p:sp>
    </p:spTree>
    <p:extLst>
      <p:ext uri="{BB962C8B-B14F-4D97-AF65-F5344CB8AC3E}">
        <p14:creationId xmlns:p14="http://schemas.microsoft.com/office/powerpoint/2010/main" val="33759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86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dirty="0">
                <a:latin typeface="+mj-lt"/>
              </a:rPr>
              <a:t>Internet </a:t>
            </a:r>
            <a:r>
              <a:rPr lang="en-US" sz="1800" dirty="0" err="1">
                <a:latin typeface="+mj-lt"/>
              </a:rPr>
              <a:t>usa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supporti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fisici</a:t>
            </a:r>
            <a:r>
              <a:rPr lang="en-US" sz="1800" dirty="0">
                <a:latin typeface="+mj-lt"/>
              </a:rPr>
              <a:t> di </a:t>
            </a:r>
            <a:r>
              <a:rPr lang="en-US" sz="1800" dirty="0" err="1">
                <a:latin typeface="+mj-lt"/>
              </a:rPr>
              <a:t>trasmissione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chiamati</a:t>
            </a:r>
            <a:r>
              <a:rPr lang="en-US" sz="1800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infrastrutture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dirty="0">
                <a:latin typeface="+mj-lt"/>
              </a:rPr>
              <a:t>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canali</a:t>
            </a:r>
            <a:r>
              <a:rPr lang="en-US" sz="1800" b="1" dirty="0">
                <a:latin typeface="+mj-lt"/>
              </a:rPr>
              <a:t> di </a:t>
            </a:r>
            <a:r>
              <a:rPr lang="en-US" sz="1800" b="1" dirty="0" err="1">
                <a:latin typeface="+mj-lt"/>
              </a:rPr>
              <a:t>comunicazione</a:t>
            </a:r>
            <a:endParaRPr lang="en-US" sz="1800" b="1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331803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Tutti gli elementi hanno un riquadro attorno e comprendere questi riquadri è la chiave per creare dei validi layout ed allineare gli elementi tra di loro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7907" y="2892892"/>
            <a:ext cx="3628186" cy="2773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9136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Proprietà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>
                <a:latin typeface="+mj-lt"/>
              </a:rPr>
              <a:t>Lunghezza</a:t>
            </a:r>
            <a:r>
              <a:rPr lang="it-IT" sz="1600" dirty="0">
                <a:latin typeface="+mj-lt"/>
              </a:rPr>
              <a:t> e </a:t>
            </a:r>
            <a:r>
              <a:rPr lang="it-IT" sz="1600" b="1" dirty="0">
                <a:latin typeface="+mj-lt"/>
              </a:rPr>
              <a:t>altezza</a:t>
            </a:r>
            <a:r>
              <a:rPr lang="it-IT" sz="1600" dirty="0">
                <a:latin typeface="+mj-lt"/>
              </a:rPr>
              <a:t> vengono controllate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con le proprietà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latin typeface="+mj-lt"/>
              </a:rPr>
              <a:t> ed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I valori utilizzati possono essere espressi in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lunghezze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percentuali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auto (keyword)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34106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Bordo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Del bordo si possono definire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stile del bordo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colore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spessore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69948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Padding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lo spazio tra il contenuto ed il bordo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trasparente, assume il colore di sfondo dell'elemento contenitore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si può definirne solo lo spessore (in unità di misura o percentuali)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7850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Margine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3911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lo spazio tra il bordo e gli altri box model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è trasparente, assume il colore di sfondo dell'elemento contenitore 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si può definirne solo lo spessore (in unità di misura o percentuali)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080" y="3423608"/>
            <a:ext cx="3303692" cy="2525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Box Model</a:t>
            </a:r>
          </a:p>
        </p:txBody>
      </p:sp>
    </p:spTree>
    <p:extLst>
      <p:ext uri="{BB962C8B-B14F-4D97-AF65-F5344CB8AC3E}">
        <p14:creationId xmlns:p14="http://schemas.microsoft.com/office/powerpoint/2010/main" val="212369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18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Position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La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position</a:t>
            </a:r>
            <a:r>
              <a:rPr lang="it-IT" sz="1600" dirty="0">
                <a:latin typeface="+mj-lt"/>
              </a:rPr>
              <a:t> setta come un elemento è posizionato all'interno del documento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+mj-lt"/>
                <a:cs typeface="Calibri" panose="020F0502020204030204" pitchFamily="34" charset="0"/>
              </a:rPr>
              <a:t>fixed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absolute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relative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static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sticky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: </a:t>
            </a:r>
            <a:r>
              <a:rPr lang="it-IT" sz="1600" b="1" dirty="0" err="1">
                <a:latin typeface="+mj-lt"/>
                <a:cs typeface="Calibri" panose="020F0502020204030204" pitchFamily="34" charset="0"/>
              </a:rPr>
              <a:t>static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(di default)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.banner { position: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}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Le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top right bottom 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 </a:t>
            </a:r>
            <a:r>
              <a:rPr lang="it-IT" sz="1600" dirty="0">
                <a:latin typeface="+mj-lt"/>
              </a:rPr>
              <a:t>ne determinano il posizionamento finale, cioè le loro coordinate all'interno del documento</a:t>
            </a:r>
          </a:p>
          <a:p>
            <a:pPr lvl="1">
              <a:lnSpc>
                <a:spcPct val="150000"/>
              </a:lnSpc>
              <a:tabLst>
                <a:tab pos="5468938" algn="l"/>
                <a:tab pos="5741988" algn="l"/>
              </a:tabLst>
            </a:pPr>
            <a:r>
              <a:rPr lang="it-IT" sz="1600" b="1" dirty="0">
                <a:latin typeface="+mj-lt"/>
                <a:cs typeface="Calibri" panose="020F0502020204030204" pitchFamily="34" charset="0"/>
              </a:rPr>
              <a:t>lunghezza o percentuale	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.banner {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position: 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fixed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top: 20px; 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  <a:r>
              <a:rPr lang="it-IT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left</a:t>
            </a: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: 50%;</a:t>
            </a:r>
            <a:b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	}</a:t>
            </a:r>
            <a:endParaRPr lang="it-IT" sz="1600" b="1" dirty="0">
              <a:latin typeface="+mj-lt"/>
              <a:cs typeface="Calibri" panose="020F0502020204030204" pitchFamily="34" charset="0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971550" algn="l"/>
              </a:tabLst>
            </a:pP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  <a:t>developer.mozilla.org/en-US/</a:t>
            </a:r>
            <a:r>
              <a:rPr lang="it-IT" sz="1400" dirty="0" err="1">
                <a:latin typeface="Helvetica" pitchFamily="2" charset="0"/>
                <a:cs typeface="Calibri" panose="020F0502020204030204" pitchFamily="34" charset="0"/>
                <a:hlinkClick r:id="rId2"/>
              </a:rPr>
              <a:t>docs</a:t>
            </a: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  <a:t>/Web/CSS/position</a:t>
            </a:r>
            <a:endParaRPr lang="it-IT" sz="1400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6981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 err="1"/>
              <a:t>Ogni</a:t>
            </a:r>
            <a:r>
              <a:rPr lang="en-US" sz="1600" dirty="0"/>
              <a:t> </a:t>
            </a:r>
            <a:r>
              <a:rPr lang="en-US" sz="1600" dirty="0" err="1"/>
              <a:t>elemento</a:t>
            </a:r>
            <a:r>
              <a:rPr lang="en-US" sz="1600" dirty="0"/>
              <a:t> in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pagina</a:t>
            </a:r>
            <a:r>
              <a:rPr lang="en-US" sz="1600" dirty="0"/>
              <a:t> web è un </a:t>
            </a:r>
            <a:r>
              <a:rPr lang="en-US" sz="1600" dirty="0" err="1"/>
              <a:t>rettangolo</a:t>
            </a:r>
            <a:endParaRPr lang="it-IT" sz="1600" dirty="0">
              <a:latin typeface="+mj-lt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La proprietà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display</a:t>
            </a:r>
            <a:r>
              <a:rPr lang="it-IT" sz="1600" dirty="0">
                <a:latin typeface="+mj-lt"/>
              </a:rPr>
              <a:t> determina come questo rettangolo si comporta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I valori più utilizzati sono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inline-block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endParaRPr lang="it-IT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none</a:t>
            </a:r>
          </a:p>
          <a:p>
            <a:pPr lvl="1">
              <a:lnSpc>
                <a:spcPct val="150000"/>
              </a:lnSpc>
              <a:tabLst>
                <a:tab pos="3768725" algn="l"/>
              </a:tabLst>
            </a:pP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r">
              <a:lnSpc>
                <a:spcPct val="150000"/>
              </a:lnSpc>
              <a:buNone/>
              <a:tabLst>
                <a:tab pos="971550" algn="l"/>
              </a:tabLst>
            </a:pP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  <a:t/>
            </a:r>
            <a:br>
              <a:rPr lang="it-IT" sz="1400" dirty="0">
                <a:latin typeface="Helvetica" pitchFamily="2" charset="0"/>
                <a:cs typeface="Calibri" panose="020F0502020204030204" pitchFamily="34" charset="0"/>
                <a:hlinkClick r:id="rId2"/>
              </a:rPr>
            </a:b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3"/>
              </a:rPr>
              <a:t>developer.mozilla.org/en-US/</a:t>
            </a:r>
            <a:r>
              <a:rPr lang="it-IT" sz="1400" dirty="0" err="1">
                <a:latin typeface="Helvetica" pitchFamily="2" charset="0"/>
                <a:cs typeface="Calibri" panose="020F0502020204030204" pitchFamily="34" charset="0"/>
                <a:hlinkClick r:id="rId3"/>
              </a:rPr>
              <a:t>docs</a:t>
            </a:r>
            <a:r>
              <a:rPr lang="it-IT" sz="1400" dirty="0">
                <a:latin typeface="Helvetica" pitchFamily="2" charset="0"/>
                <a:cs typeface="Calibri" panose="020F0502020204030204" pitchFamily="34" charset="0"/>
                <a:hlinkClick r:id="rId3"/>
              </a:rPr>
              <a:t>/Web/CSS/display</a:t>
            </a:r>
            <a:endParaRPr lang="it-IT" sz="1400" dirty="0">
              <a:latin typeface="Helvetica" pitchFamily="2" charset="0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1367157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inline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il valore predefinito per gli elementi: la loro disposizione all’interno del testo non ne interrompe il flusso del testo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Ad un elemento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possono esser settati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margin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e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padding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ma non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ed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</a:rPr>
              <a:t>Di default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em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&lt;b&gt;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sono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>
                <a:cs typeface="Calibri" panose="020F0502020204030204" pitchFamily="34" charset="0"/>
              </a:rPr>
              <a:t> </a:t>
            </a:r>
            <a:endParaRPr lang="it-IT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27" y="3957456"/>
            <a:ext cx="4498946" cy="140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54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inline-block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molto simile a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inline</a:t>
            </a:r>
            <a:r>
              <a:rPr lang="it-IT" sz="1600" dirty="0"/>
              <a:t> in quanto verrà impostato in linea con il flusso naturale del testo (sulla "linea di base"). 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Possono esser impostate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cs typeface="Calibri" panose="020F0502020204030204" pitchFamily="34" charset="0"/>
              </a:rPr>
              <a:t> e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height</a:t>
            </a: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48" y="3501008"/>
            <a:ext cx="3568401" cy="140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07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Internet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it-IT" sz="1800" i="1" dirty="0">
                <a:latin typeface="+mj-lt"/>
              </a:rPr>
              <a:t>«Internet è una rete di telecomunicazioni ad accesso pubblico che connette vari dispositivi… 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[Wikipedia</a:t>
            </a:r>
            <a:r>
              <a:rPr lang="en-US" sz="1800" dirty="0">
                <a:latin typeface="+mj-lt"/>
              </a:rPr>
              <a:t>]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1" dirty="0">
                <a:latin typeface="+mj-lt"/>
              </a:rPr>
              <a:t>WWW != Internet</a:t>
            </a:r>
          </a:p>
          <a:p>
            <a:pPr>
              <a:lnSpc>
                <a:spcPct val="150000"/>
              </a:lnSpc>
              <a:defRPr/>
            </a:pPr>
            <a:r>
              <a:rPr lang="en-US" sz="1800" b="1" dirty="0">
                <a:latin typeface="+mj-lt"/>
              </a:rPr>
              <a:t>WWW </a:t>
            </a:r>
            <a:r>
              <a:rPr lang="en-US" sz="1800" b="1" dirty="0" err="1">
                <a:latin typeface="+mj-lt"/>
              </a:rPr>
              <a:t>è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uno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dei</a:t>
            </a:r>
            <a:r>
              <a:rPr lang="en-US" sz="1800" b="1" dirty="0">
                <a:latin typeface="+mj-lt"/>
              </a:rPr>
              <a:t> </a:t>
            </a:r>
            <a:r>
              <a:rPr lang="en-US" sz="1800" b="1" dirty="0" err="1">
                <a:latin typeface="+mj-lt"/>
              </a:rPr>
              <a:t>servizi</a:t>
            </a:r>
            <a:r>
              <a:rPr lang="en-US" sz="1800" b="1" dirty="0">
                <a:latin typeface="+mj-lt"/>
              </a:rPr>
              <a:t> di Internet</a:t>
            </a: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en-US" sz="1800" b="1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106950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block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it-IT" sz="1600" dirty="0"/>
              <a:t> non rispettano il flusso dei box ma lo interrompono.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occupano più lunghezza possibile se non hanno la proprietà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width</a:t>
            </a:r>
            <a:r>
              <a:rPr lang="it-IT" sz="1600" dirty="0">
                <a:cs typeface="Calibri" panose="020F0502020204030204" pitchFamily="34" charset="0"/>
              </a:rPr>
              <a:t> impostata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cs typeface="Calibri" panose="020F0502020204030204" pitchFamily="34" charset="0"/>
              </a:rPr>
              <a:t>Di default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&lt;div&gt;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section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 &lt;p&gt; &lt;h1&gt; …&lt;h6&gt;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cs typeface="Calibri" panose="020F0502020204030204" pitchFamily="34" charset="0"/>
              </a:rPr>
              <a:t>sono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endParaRPr lang="it-IT" sz="1600" dirty="0"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396C9ED-2498-9F4E-BA93-8A51790E7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24" y="3645024"/>
            <a:ext cx="3916752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77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table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si comportano esattamente come fossero delle tabelle anche s </a:t>
            </a:r>
            <a:r>
              <a:rPr lang="it-IT" sz="1600" dirty="0" err="1">
                <a:latin typeface="+mj-lt"/>
                <a:cs typeface="Calibri" panose="020F0502020204030204" pitchFamily="34" charset="0"/>
              </a:rPr>
              <a:t>enon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 sono elementi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table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endParaRPr lang="it-IT" sz="1600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71289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none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elementi di tipo </a:t>
            </a:r>
            <a:r>
              <a:rPr lang="it-IT" sz="1600" dirty="0">
                <a:latin typeface="Calibri" panose="020F0502020204030204" pitchFamily="34" charset="0"/>
                <a:cs typeface="Calibri" panose="020F0502020204030204" pitchFamily="34" charset="0"/>
              </a:rPr>
              <a:t>none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sono presenti all’interno del DOM ma non vengono mostrati nel layout: non sono visibili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360479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Display: </a:t>
            </a:r>
            <a:r>
              <a:rPr lang="it-IT" altLang="it-IT" dirty="0" err="1"/>
              <a:t>flex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La proprietà 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r>
              <a:rPr lang="it-IT" sz="1600" dirty="0"/>
              <a:t> è una proprietà </a:t>
            </a:r>
            <a:r>
              <a:rPr lang="it-IT" sz="1600" dirty="0" err="1"/>
              <a:t>shorthand</a:t>
            </a:r>
            <a:r>
              <a:rPr lang="it-IT" sz="1600" dirty="0"/>
              <a:t> usata per facilitare la creazione di layout monodimensionali degli elementi sia in riga che in colonna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/>
              <a:t>Gli elementi </a:t>
            </a:r>
            <a:r>
              <a:rPr lang="it-IT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flex</a:t>
            </a:r>
            <a:r>
              <a:rPr lang="it-IT" sz="1600" dirty="0"/>
              <a:t> possono essere usati per distribuire lo spazio in modo proporzionale, al loro allargarsi o al loro restringersi, per evitare sovrapposizioni o eccedenze</a:t>
            </a:r>
          </a:p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endParaRPr lang="it-IT" sz="1600" dirty="0">
              <a:latin typeface="+mj-lt"/>
              <a:cs typeface="Calibri" panose="020F0502020204030204" pitchFamily="34" charset="0"/>
              <a:hlinkClick r:id="rId2"/>
            </a:endParaRPr>
          </a:p>
          <a:p>
            <a:pPr marL="0" indent="0" algn="r">
              <a:lnSpc>
                <a:spcPct val="150000"/>
              </a:lnSpc>
              <a:buNone/>
              <a:tabLst>
                <a:tab pos="3768725" algn="l"/>
              </a:tabLst>
            </a:pP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css-tricks.com/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snippets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css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/a-guide-to-</a:t>
            </a:r>
            <a:r>
              <a:rPr lang="it-IT" sz="1600" dirty="0" err="1">
                <a:latin typeface="+mj-lt"/>
                <a:cs typeface="Calibri" panose="020F0502020204030204" pitchFamily="34" charset="0"/>
                <a:hlinkClick r:id="rId2"/>
              </a:rPr>
              <a:t>flexbox</a:t>
            </a:r>
            <a:r>
              <a:rPr lang="it-IT" sz="1600" dirty="0">
                <a:latin typeface="+mj-lt"/>
                <a:cs typeface="Calibri" panose="020F0502020204030204" pitchFamily="34" charset="0"/>
                <a:hlinkClick r:id="rId2"/>
              </a:rPr>
              <a:t>/</a:t>
            </a:r>
            <a:endParaRPr lang="it-IT" sz="16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46745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Position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Alcuni elementi, per loro natura, occupano il 100% della lunghezza disponibile (per esempio 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&lt;div&gt;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)</a:t>
            </a:r>
            <a:r>
              <a:rPr lang="it-IT" sz="1600" b="1" dirty="0">
                <a:latin typeface="+mj-lt"/>
                <a:cs typeface="Calibri" panose="020F0502020204030204" pitchFamily="34" charset="0"/>
              </a:rPr>
              <a:t>, 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altri invece occupato solo lo spazio necessario per essere visualizzati (per esempio gli 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it-IT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lang="it-IT" sz="16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it-IT" sz="1600" dirty="0">
                <a:latin typeface="+mj-lt"/>
                <a:cs typeface="Calibri" panose="020F0502020204030204" pitchFamily="34" charset="0"/>
              </a:rPr>
              <a:t>).</a:t>
            </a:r>
          </a:p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it-IT" sz="1600" dirty="0">
                <a:latin typeface="+mj-lt"/>
              </a:rPr>
              <a:t>Se non specificato dalla proprietà </a:t>
            </a:r>
            <a:r>
              <a:rPr lang="it-IT" sz="1600" b="1" dirty="0">
                <a:latin typeface="+mj-lt"/>
              </a:rPr>
              <a:t>position, </a:t>
            </a:r>
            <a:r>
              <a:rPr lang="it-IT" sz="1600" dirty="0">
                <a:latin typeface="+mj-lt"/>
              </a:rPr>
              <a:t>ogni elemento seguo un "flusso" naturale della pagina: da sinistra a destra, dall'alto al basso.  </a:t>
            </a:r>
            <a:endParaRPr lang="it-IT" sz="1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xmlns="" id="{AFCC087E-AC0E-774D-82A8-F3CA9FD46C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1115616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Immagine 5">
            <a:extLst>
              <a:ext uri="{FF2B5EF4-FFF2-40B4-BE49-F238E27FC236}">
                <a16:creationId xmlns:a16="http://schemas.microsoft.com/office/drawing/2014/main" xmlns="" id="{46281645-B512-FA42-A68F-4466011C67A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3347863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0" name="Immagine 5">
            <a:extLst>
              <a:ext uri="{FF2B5EF4-FFF2-40B4-BE49-F238E27FC236}">
                <a16:creationId xmlns:a16="http://schemas.microsoft.com/office/drawing/2014/main" xmlns="" id="{30FFB5A6-5716-7E46-B8EF-7669BD05CB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1" t="9173" r="7689" b="9570"/>
          <a:stretch/>
        </p:blipFill>
        <p:spPr>
          <a:xfrm>
            <a:off x="5580111" y="3789040"/>
            <a:ext cx="2160241" cy="158417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Posizionamento</a:t>
            </a:r>
          </a:p>
        </p:txBody>
      </p:sp>
    </p:spTree>
    <p:extLst>
      <p:ext uri="{BB962C8B-B14F-4D97-AF65-F5344CB8AC3E}">
        <p14:creationId xmlns:p14="http://schemas.microsoft.com/office/powerpoint/2010/main" val="396303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397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1.0 e 2.0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Prima dell'avvento del CSS versione 3 (CSS3), le font-family che si potevano utilizzare erano solo quelle installate nei sistemi operativi</a:t>
            </a: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Arial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Verdana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Helvetica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Tahoma</a:t>
            </a:r>
            <a:r>
              <a:rPr lang="it-IT" sz="1400" dirty="0">
                <a:latin typeface="+mj-lt"/>
              </a:rPr>
              <a:t>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Trebuchet</a:t>
            </a:r>
            <a:r>
              <a:rPr lang="it-IT" sz="1400" dirty="0">
                <a:latin typeface="+mj-lt"/>
              </a:rPr>
              <a:t> MS 	sans-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Times New Roman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Georgia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>
                <a:latin typeface="+mj-lt"/>
              </a:rPr>
              <a:t>Garamond 	</a:t>
            </a:r>
            <a:r>
              <a:rPr lang="it-IT" sz="1400" dirty="0" err="1">
                <a:latin typeface="+mj-lt"/>
              </a:rPr>
              <a:t>serif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Courier</a:t>
            </a:r>
            <a:r>
              <a:rPr lang="it-IT" sz="1400" dirty="0">
                <a:latin typeface="+mj-lt"/>
              </a:rPr>
              <a:t> New 	</a:t>
            </a:r>
            <a:r>
              <a:rPr lang="it-IT" sz="1400" dirty="0" err="1">
                <a:latin typeface="+mj-lt"/>
              </a:rPr>
              <a:t>monospace</a:t>
            </a:r>
            <a:endParaRPr lang="it-IT" sz="1400" dirty="0">
              <a:latin typeface="+mj-lt"/>
            </a:endParaRPr>
          </a:p>
          <a:p>
            <a:pPr lvl="1">
              <a:lnSpc>
                <a:spcPct val="150000"/>
              </a:lnSpc>
              <a:tabLst>
                <a:tab pos="2871788" algn="l"/>
              </a:tabLst>
            </a:pPr>
            <a:r>
              <a:rPr lang="it-IT" sz="1400" dirty="0" err="1">
                <a:latin typeface="+mj-lt"/>
              </a:rPr>
              <a:t>Brush</a:t>
            </a:r>
            <a:r>
              <a:rPr lang="it-IT" sz="1400" dirty="0">
                <a:latin typeface="+mj-lt"/>
              </a:rPr>
              <a:t> Script MT 	</a:t>
            </a:r>
            <a:r>
              <a:rPr lang="it-IT" sz="1400" dirty="0" err="1">
                <a:latin typeface="+mj-lt"/>
              </a:rPr>
              <a:t>cursive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34215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3.0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685800" y="0"/>
            <a:ext cx="7772400" cy="10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it-IT"/>
            </a:defPPr>
            <a:lvl1pPr>
              <a:defRPr sz="1400" b="1" kern="0" cap="small">
                <a:solidFill>
                  <a:srgbClr val="003366"/>
                </a:solidFill>
                <a:latin typeface="Helvetica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Da quando il CSS3 è diventato uno standard, designer e sviluppatori possono importare direttamente nei loro progetti le font-family desiderate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Le font-families possono essere gratuite o a pagamento (attenzione a non violare i diritti d'uso)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In alternativa ci sono servizi che mettono a disposizione librerie di font-families totalmente gratuite: es </a:t>
            </a:r>
            <a:r>
              <a:rPr lang="it-IT" sz="1600" dirty="0">
                <a:latin typeface="+mn-lt"/>
                <a:hlinkClick r:id="rId2"/>
              </a:rPr>
              <a:t>fonts.google.com/</a:t>
            </a:r>
            <a:endParaRPr lang="it-IT" sz="1600" dirty="0">
              <a:latin typeface="+mn-lt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09935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r>
              <a:rPr lang="it-IT" sz="1600" dirty="0">
                <a:latin typeface="+mn-lt"/>
              </a:rPr>
              <a:t>Il CSS, di default, prevede 5 generiche famiglie-di-font (font-families)</a:t>
            </a:r>
          </a:p>
          <a:p>
            <a:pPr lvl="1"/>
            <a:r>
              <a:rPr lang="it-IT" sz="1600" b="1" dirty="0" err="1">
                <a:latin typeface="+mn-lt"/>
              </a:rPr>
              <a:t>Serif</a:t>
            </a:r>
            <a:r>
              <a:rPr lang="it-IT" sz="1600" b="1" dirty="0">
                <a:latin typeface="+mn-lt"/>
              </a:rPr>
              <a:t>: </a:t>
            </a:r>
            <a:r>
              <a:rPr lang="it-IT" sz="1600" dirty="0">
                <a:latin typeface="+mn-lt"/>
              </a:rPr>
              <a:t>i caratteri (font) hanno un piccolo tratto ai bordi di ogni lettera. Creano un senso di formalità ed eleganza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>
                <a:latin typeface="+mn-lt"/>
              </a:rPr>
              <a:t>Sans-</a:t>
            </a:r>
            <a:r>
              <a:rPr lang="it-IT" sz="1600" b="1" dirty="0" err="1">
                <a:latin typeface="+mn-lt"/>
              </a:rPr>
              <a:t>serif</a:t>
            </a:r>
            <a:r>
              <a:rPr lang="it-IT" sz="1600" b="1" dirty="0">
                <a:latin typeface="+mn-lt"/>
              </a:rPr>
              <a:t>:</a:t>
            </a:r>
            <a:r>
              <a:rPr lang="it-IT" sz="1600" dirty="0">
                <a:latin typeface="+mn-lt"/>
              </a:rPr>
              <a:t> i caratteri hanno linee pulite (senza piccoli tratti allegati). Creano un aspetto moderno e minimalista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 err="1">
                <a:latin typeface="+mn-lt"/>
              </a:rPr>
              <a:t>Monospace</a:t>
            </a:r>
            <a:r>
              <a:rPr lang="it-IT" sz="1600" b="1" dirty="0">
                <a:latin typeface="+mn-lt"/>
              </a:rPr>
              <a:t>: </a:t>
            </a:r>
            <a:r>
              <a:rPr lang="it-IT" sz="1600" dirty="0">
                <a:latin typeface="+mn-lt"/>
              </a:rPr>
              <a:t>tutte le lettere hanno la stessa larghezza fissa. Creano un aspetto meccanico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 err="1">
                <a:latin typeface="+mn-lt"/>
              </a:rPr>
              <a:t>Cursive</a:t>
            </a:r>
            <a:r>
              <a:rPr lang="it-IT" sz="1600" b="1" dirty="0">
                <a:latin typeface="+mn-lt"/>
              </a:rPr>
              <a:t>:</a:t>
            </a:r>
            <a:r>
              <a:rPr lang="it-IT" sz="1600" dirty="0">
                <a:latin typeface="+mn-lt"/>
              </a:rPr>
              <a:t> i caratteri imitano la scrittura umana</a:t>
            </a:r>
            <a:br>
              <a:rPr lang="it-IT" sz="1600" dirty="0">
                <a:latin typeface="+mn-lt"/>
              </a:rPr>
            </a:br>
            <a:endParaRPr lang="it-IT" sz="1600" dirty="0">
              <a:latin typeface="+mn-lt"/>
            </a:endParaRPr>
          </a:p>
          <a:p>
            <a:pPr lvl="1"/>
            <a:r>
              <a:rPr lang="it-IT" sz="1600" b="1" dirty="0">
                <a:latin typeface="+mn-lt"/>
              </a:rPr>
              <a:t>Fantasy:</a:t>
            </a:r>
            <a:r>
              <a:rPr lang="it-IT" sz="1600" dirty="0">
                <a:latin typeface="+mn-lt"/>
              </a:rPr>
              <a:t> decorative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3883894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Esempi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  <a:tabLst>
                <a:tab pos="3768725" algn="l"/>
              </a:tabLst>
            </a:pPr>
            <a:r>
              <a:rPr lang="en-US" sz="1600" dirty="0">
                <a:latin typeface="+mj-lt"/>
              </a:rPr>
              <a:t>SERIF e SANS-SERIF: font-families </a:t>
            </a:r>
            <a:r>
              <a:rPr lang="en-US" sz="1600" b="1" dirty="0">
                <a:latin typeface="+mj-lt"/>
              </a:rPr>
              <a:t>con grazie</a:t>
            </a:r>
            <a:r>
              <a:rPr lang="en-US" sz="1600" dirty="0">
                <a:latin typeface="+mj-lt"/>
              </a:rPr>
              <a:t> e senza </a:t>
            </a:r>
            <a:r>
              <a:rPr lang="en-US" sz="1600" b="1" dirty="0">
                <a:latin typeface="+mj-lt"/>
              </a:rPr>
              <a:t>grazie</a:t>
            </a:r>
            <a:r>
              <a:rPr lang="en-US" sz="1600" dirty="0">
                <a:latin typeface="+mj-lt"/>
              </a:rPr>
              <a:t>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79D179FD-D1F5-504C-8AE5-6DF172CD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36" y="2309450"/>
            <a:ext cx="4987925" cy="177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xmlns="" id="{89FF4B55-C465-1F49-95B1-1281D99F88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050" y="4365104"/>
            <a:ext cx="2957899" cy="1661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00255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WWW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marL="0" indent="0">
              <a:lnSpc>
                <a:spcPct val="150000"/>
              </a:lnSpc>
              <a:buFontTx/>
              <a:buNone/>
              <a:defRPr/>
            </a:pPr>
            <a:r>
              <a:rPr lang="it-IT" sz="1800" i="1" dirty="0">
                <a:latin typeface="+mj-lt"/>
              </a:rPr>
              <a:t>«Il World Wide Web deve essere accessibile e utilizzabile da parte di chiunque, dovunque, in qualsiasi momento e con qualsiasi modalità»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r>
              <a:rPr lang="it-IT" sz="1800" dirty="0">
                <a:latin typeface="+mj-lt"/>
              </a:rPr>
              <a:t>[</a:t>
            </a:r>
            <a:r>
              <a:rPr lang="en-US" sz="1800" dirty="0">
                <a:latin typeface="+mj-lt"/>
              </a:rPr>
              <a:t>Sir Tim Berners-Lee e </a:t>
            </a:r>
            <a:r>
              <a:rPr lang="it-IT" sz="1800" dirty="0">
                <a:latin typeface="+mj-lt"/>
              </a:rPr>
              <a:t>Robert </a:t>
            </a:r>
            <a:r>
              <a:rPr lang="it-IT" sz="1800" dirty="0" err="1">
                <a:latin typeface="+mj-lt"/>
              </a:rPr>
              <a:t>Cailliau</a:t>
            </a:r>
            <a:r>
              <a:rPr lang="en-US" sz="1800" dirty="0">
                <a:latin typeface="+mj-lt"/>
              </a:rPr>
              <a:t>, C.E.R.N. 1989]</a:t>
            </a:r>
          </a:p>
          <a:p>
            <a:pPr marL="0" indent="0" algn="r">
              <a:lnSpc>
                <a:spcPct val="150000"/>
              </a:lnSpc>
              <a:buFontTx/>
              <a:buNone/>
              <a:defRPr/>
            </a:pPr>
            <a:endParaRPr lang="en-US" sz="18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600" u="sng" dirty="0">
                <a:solidFill>
                  <a:srgbClr val="FF6600"/>
                </a:solidFill>
                <a:latin typeface="+mj-lt"/>
                <a:hlinkClick r:id="rId2"/>
              </a:rPr>
              <a:t>info.cern.ch</a:t>
            </a:r>
            <a:endParaRPr lang="it-IT" sz="1600" u="sng" dirty="0">
              <a:solidFill>
                <a:srgbClr val="FF6600"/>
              </a:solidFill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 err="1">
                <a:latin typeface="+mj-lt"/>
              </a:rPr>
              <a:t>Chief</a:t>
            </a:r>
            <a:r>
              <a:rPr lang="it-IT" sz="1800" dirty="0">
                <a:latin typeface="+mj-lt"/>
              </a:rPr>
              <a:t> of Staff </a:t>
            </a:r>
            <a:r>
              <a:rPr lang="it-IT" sz="1600" u="sng" dirty="0">
                <a:solidFill>
                  <a:schemeClr val="accent2">
                    <a:lumMod val="50000"/>
                  </a:schemeClr>
                </a:solidFill>
                <a:latin typeface="+mj-lt"/>
                <a:hlinkClick r:id="rId3"/>
              </a:rPr>
              <a:t>cos@timbl.com</a:t>
            </a:r>
            <a:endParaRPr lang="it-IT" sz="1600" u="sng" dirty="0">
              <a:solidFill>
                <a:schemeClr val="accent2">
                  <a:lumMod val="50000"/>
                </a:schemeClr>
              </a:solidFill>
              <a:latin typeface="+mj-lt"/>
            </a:endParaRPr>
          </a:p>
          <a:p>
            <a:pPr>
              <a:lnSpc>
                <a:spcPct val="150000"/>
              </a:lnSpc>
              <a:defRPr/>
            </a:pPr>
            <a:r>
              <a:rPr lang="it-IT" sz="1800" dirty="0">
                <a:latin typeface="+mj-lt"/>
              </a:rPr>
              <a:t>World Wide Web </a:t>
            </a:r>
            <a:r>
              <a:rPr lang="it-IT" sz="1800" dirty="0" err="1">
                <a:latin typeface="+mj-lt"/>
              </a:rPr>
              <a:t>Consortium</a:t>
            </a:r>
            <a:r>
              <a:rPr lang="it-IT" sz="1800" dirty="0">
                <a:latin typeface="+mj-lt"/>
              </a:rPr>
              <a:t> (</a:t>
            </a:r>
            <a:r>
              <a:rPr lang="it-IT" sz="1600" u="sng" dirty="0">
                <a:solidFill>
                  <a:schemeClr val="accent2">
                    <a:lumMod val="50000"/>
                  </a:schemeClr>
                </a:solidFill>
                <a:latin typeface="+mj-lt"/>
                <a:hlinkClick r:id="rId4"/>
              </a:rPr>
              <a:t>w3.org</a:t>
            </a:r>
            <a:r>
              <a:rPr lang="it-IT" sz="1800" dirty="0">
                <a:latin typeface="+mj-lt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  <a:hlinkClick r:id="rId5"/>
              </a:rPr>
              <a:t>https://web.archive.org/web/20150717103715/http:/info.cern.ch/hypertext/WWW/TheProject.html</a:t>
            </a:r>
            <a:endParaRPr lang="it-IT" sz="16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2432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>
                <a:latin typeface="Helvetica" pitchFamily="34" charset="0"/>
              </a:rPr>
              <a:t>Esempi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79D179FD-D1F5-504C-8AE5-6DF172CD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11" y="1865980"/>
            <a:ext cx="7135377" cy="3169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AD08196-2E91-4F49-8188-2A29A3575A36}"/>
              </a:ext>
            </a:extLst>
          </p:cNvPr>
          <p:cNvSpPr/>
          <p:nvPr/>
        </p:nvSpPr>
        <p:spPr>
          <a:xfrm>
            <a:off x="1547664" y="5301208"/>
            <a:ext cx="70922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latin typeface="Helvetica" pitchFamily="2" charset="0"/>
                <a:hlinkClick r:id="rId3"/>
              </a:rPr>
              <a:t>w3schools.com/</a:t>
            </a:r>
            <a:r>
              <a:rPr lang="it-IT" sz="1800" dirty="0" err="1">
                <a:latin typeface="Helvetica" pitchFamily="2" charset="0"/>
                <a:hlinkClick r:id="rId3"/>
              </a:rPr>
              <a:t>css</a:t>
            </a:r>
            <a:r>
              <a:rPr lang="it-IT" sz="1800" dirty="0">
                <a:latin typeface="Helvetica" pitchFamily="2" charset="0"/>
                <a:hlinkClick r:id="rId3"/>
              </a:rPr>
              <a:t>/css_font.asp</a:t>
            </a:r>
            <a:endParaRPr lang="it-IT" sz="18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23710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CSS 3.0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 bwMode="auto">
          <a:xfrm>
            <a:off x="685800" y="0"/>
            <a:ext cx="7772400" cy="1000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it-IT"/>
            </a:defPPr>
            <a:lvl1pPr>
              <a:defRPr sz="1400" b="1" kern="0" cap="small">
                <a:solidFill>
                  <a:srgbClr val="003366"/>
                </a:solidFill>
                <a:latin typeface="Helvetica" pitchFamily="34" charset="0"/>
              </a:defRPr>
            </a:lvl1pPr>
          </a:lstStyle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8A3ED063-828E-7842-BBB4-026932D7DC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7" y="1788451"/>
            <a:ext cx="8191506" cy="40503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13557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Proprietà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Alcune proprietà usate per definire il font-family che si vuol utilizzare sono: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font-family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font-size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font-stretch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font-style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font-variant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font-weight</a:t>
            </a:r>
          </a:p>
          <a:p>
            <a:pPr lvl="1">
              <a:lnSpc>
                <a:spcPct val="150000"/>
              </a:lnSpc>
            </a:pPr>
            <a:r>
              <a:rPr lang="it-IT" sz="1400" dirty="0">
                <a:latin typeface="+mn-lt"/>
              </a:rPr>
              <a:t>line-height</a:t>
            </a: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428174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Uso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n-lt"/>
              </a:rPr>
              <a:t>Grazie al CSS3 è ora possibile utilizzare all'interno del proprio foglio di stile tutte le regole tipografiche presenti nella stampa.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xmlns="" id="{34DD6427-78B6-7E48-8685-8AFDB1965B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72" y="2497980"/>
            <a:ext cx="7477430" cy="3235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7A15041C-59F9-A54D-B6B9-9C67D07153A8}"/>
              </a:ext>
            </a:extLst>
          </p:cNvPr>
          <p:cNvSpPr/>
          <p:nvPr/>
        </p:nvSpPr>
        <p:spPr>
          <a:xfrm>
            <a:off x="6444208" y="5764614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800" dirty="0">
                <a:latin typeface="Helvetica" pitchFamily="2" charset="0"/>
                <a:hlinkClick r:id="rId3"/>
              </a:rPr>
              <a:t>vj-type.com/</a:t>
            </a:r>
            <a:endParaRPr lang="it-IT" sz="1800" dirty="0">
              <a:latin typeface="Helvetica" pitchFamily="2" charset="0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Font</a:t>
            </a:r>
          </a:p>
        </p:txBody>
      </p:sp>
    </p:spTree>
    <p:extLst>
      <p:ext uri="{BB962C8B-B14F-4D97-AF65-F5344CB8AC3E}">
        <p14:creationId xmlns:p14="http://schemas.microsoft.com/office/powerpoint/2010/main" val="11013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8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Definizione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800" dirty="0">
                <a:latin typeface="+mn-lt"/>
              </a:rPr>
              <a:t>Un layout che rispetti 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gerarchia visiva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 uso corretto delle scelte tipografiche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palette di colori adeguata,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una facile ed accessibile fruizione alle informazione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n-lt"/>
              </a:rPr>
              <a:t>un'esperienza utente valida </a:t>
            </a:r>
          </a:p>
          <a:p>
            <a:pPr>
              <a:lnSpc>
                <a:spcPct val="150000"/>
              </a:lnSpc>
            </a:pPr>
            <a:r>
              <a:rPr lang="it-IT" sz="1800" dirty="0">
                <a:latin typeface="+mn-lt"/>
              </a:rPr>
              <a:t>determina il successo o il fallimento di un'applicazione web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83201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gerarchia visiva è uno strumento della teoria della comunicazione che si appoggia sulla </a:t>
            </a:r>
            <a:r>
              <a:rPr lang="it-IT" sz="1600" dirty="0" err="1">
                <a:latin typeface="+mj-lt"/>
              </a:rPr>
              <a:t>Gestaltpsychologie</a:t>
            </a:r>
            <a:r>
              <a:rPr lang="it-IT" sz="1600" dirty="0">
                <a:latin typeface="+mj-lt"/>
              </a:rPr>
              <a:t>, la “</a:t>
            </a:r>
            <a:r>
              <a:rPr lang="it-IT" sz="1600" b="1" dirty="0">
                <a:latin typeface="+mj-lt"/>
              </a:rPr>
              <a:t>psicologia della forma</a:t>
            </a:r>
            <a:r>
              <a:rPr lang="it-IT" sz="1600" dirty="0">
                <a:latin typeface="+mj-lt"/>
              </a:rPr>
              <a:t>” o </a:t>
            </a:r>
            <a:r>
              <a:rPr lang="it-IT" sz="1600" b="1" dirty="0">
                <a:latin typeface="+mj-lt"/>
              </a:rPr>
              <a:t>“psicologia della Gestalt”</a:t>
            </a:r>
            <a:r>
              <a:rPr lang="it-IT" sz="1600" dirty="0">
                <a:latin typeface="+mj-lt"/>
              </a:rPr>
              <a:t> formalizzata in Germania all’inizio del secolo scorso ad opera di </a:t>
            </a:r>
            <a:r>
              <a:rPr lang="it-IT" sz="1600" dirty="0" err="1">
                <a:latin typeface="+mj-lt"/>
              </a:rPr>
              <a:t>Wertheimer</a:t>
            </a:r>
            <a:r>
              <a:rPr lang="it-IT" sz="1600" dirty="0">
                <a:latin typeface="+mj-lt"/>
              </a:rPr>
              <a:t>, </a:t>
            </a:r>
            <a:r>
              <a:rPr lang="it-IT" sz="1600" dirty="0" err="1">
                <a:latin typeface="+mj-lt"/>
              </a:rPr>
              <a:t>Koffka</a:t>
            </a:r>
            <a:r>
              <a:rPr lang="it-IT" sz="1600" dirty="0">
                <a:latin typeface="+mj-lt"/>
              </a:rPr>
              <a:t> e </a:t>
            </a:r>
            <a:r>
              <a:rPr lang="it-IT" sz="1600" dirty="0" err="1">
                <a:latin typeface="+mj-lt"/>
              </a:rPr>
              <a:t>Kohler</a:t>
            </a:r>
            <a:r>
              <a:rPr lang="it-IT" sz="1600" dirty="0">
                <a:latin typeface="+mj-lt"/>
              </a:rPr>
              <a:t>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Questo strumento permette al progettista di organizzare il contenuto della comunicazione secondo una gerarchia di ordine di lettura e/o di rilevanza del contenuto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400" dirty="0">
                <a:latin typeface="+mj-lt"/>
                <a:hlinkClick r:id="rId2"/>
              </a:rPr>
              <a:t>medium.com/è-il-peso-della-qualità/gerarchia-visiva-d6535bcfa892</a:t>
            </a:r>
            <a:endParaRPr lang="it-IT" sz="14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34600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 err="1"/>
              <a:t>Gerachia</a:t>
            </a:r>
            <a:r>
              <a:rPr lang="it-IT" altLang="it-IT" dirty="0"/>
              <a:t> visiva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57871" y="5733256"/>
            <a:ext cx="820668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retorica.net/2018/03/29/la-gerarchia-visiva-per-una-corretta-chiave-di-lettura-della-tua-grafica/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30F28EBC-CBB6-9C46-8E16-FD50BDBEE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62" y="1688951"/>
            <a:ext cx="8100675" cy="2339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091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Scelta tipografica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503806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200" dirty="0">
                <a:latin typeface="Helvetica" pitchFamily="2" charset="0"/>
                <a:hlinkClick r:id="rId2"/>
              </a:rPr>
              <a:t>smashingmagazine.com/2014/12/the-</a:t>
            </a:r>
            <a:r>
              <a:rPr lang="it-IT" sz="1200" dirty="0" err="1">
                <a:latin typeface="Helvetica" pitchFamily="2" charset="0"/>
                <a:hlinkClick r:id="rId2"/>
              </a:rPr>
              <a:t>good</a:t>
            </a:r>
            <a:r>
              <a:rPr lang="it-IT" sz="1200" dirty="0">
                <a:latin typeface="Helvetica" pitchFamily="2" charset="0"/>
                <a:hlinkClick r:id="rId2"/>
              </a:rPr>
              <a:t>-the-</a:t>
            </a:r>
            <a:r>
              <a:rPr lang="it-IT" sz="1200" dirty="0" err="1">
                <a:latin typeface="Helvetica" pitchFamily="2" charset="0"/>
                <a:hlinkClick r:id="rId2"/>
              </a:rPr>
              <a:t>bad</a:t>
            </a:r>
            <a:r>
              <a:rPr lang="it-IT" sz="1200" dirty="0">
                <a:latin typeface="Helvetica" pitchFamily="2" charset="0"/>
                <a:hlinkClick r:id="rId2"/>
              </a:rPr>
              <a:t>-and-the-</a:t>
            </a:r>
            <a:r>
              <a:rPr lang="it-IT" sz="1200" dirty="0" err="1">
                <a:latin typeface="Helvetica" pitchFamily="2" charset="0"/>
                <a:hlinkClick r:id="rId2"/>
              </a:rPr>
              <a:t>great</a:t>
            </a:r>
            <a:r>
              <a:rPr lang="it-IT" sz="1200" dirty="0">
                <a:latin typeface="Helvetica" pitchFamily="2" charset="0"/>
                <a:hlinkClick r:id="rId2"/>
              </a:rPr>
              <a:t>-</a:t>
            </a:r>
            <a:r>
              <a:rPr lang="it-IT" sz="1200" dirty="0" err="1">
                <a:latin typeface="Helvetica" pitchFamily="2" charset="0"/>
                <a:hlinkClick r:id="rId2"/>
              </a:rPr>
              <a:t>examples</a:t>
            </a:r>
            <a:r>
              <a:rPr lang="it-IT" sz="1200" dirty="0">
                <a:latin typeface="Helvetica" pitchFamily="2" charset="0"/>
                <a:hlinkClick r:id="rId2"/>
              </a:rPr>
              <a:t>-of-web-</a:t>
            </a:r>
            <a:r>
              <a:rPr lang="it-IT" sz="1200" dirty="0" err="1">
                <a:latin typeface="Helvetica" pitchFamily="2" charset="0"/>
                <a:hlinkClick r:id="rId2"/>
              </a:rPr>
              <a:t>typography</a:t>
            </a:r>
            <a:r>
              <a:rPr lang="it-IT" sz="1200" dirty="0">
                <a:latin typeface="Helvetica" pitchFamily="2" charset="0"/>
                <a:hlinkClick r:id="rId2"/>
              </a:rPr>
              <a:t>/</a:t>
            </a:r>
            <a:endParaRPr lang="it-IT" sz="12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23510"/>
            <a:ext cx="4779252" cy="223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xmlns="" id="{C59B8644-3504-2048-9EAB-DA01408802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599" y="3140968"/>
            <a:ext cx="5607365" cy="2456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84994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carlosygoadesigns.com/blog/</a:t>
            </a:r>
            <a:r>
              <a:rPr lang="it-IT" sz="1400" dirty="0" err="1">
                <a:latin typeface="Helvetica" pitchFamily="2" charset="0"/>
                <a:hlinkClick r:id="rId2"/>
              </a:rPr>
              <a:t>good</a:t>
            </a:r>
            <a:r>
              <a:rPr lang="it-IT" sz="1400" dirty="0">
                <a:latin typeface="Helvetica" pitchFamily="2" charset="0"/>
                <a:hlinkClick r:id="rId2"/>
              </a:rPr>
              <a:t>-vs-</a:t>
            </a:r>
            <a:r>
              <a:rPr lang="it-IT" sz="1400" dirty="0" err="1">
                <a:latin typeface="Helvetica" pitchFamily="2" charset="0"/>
                <a:hlinkClick r:id="rId2"/>
              </a:rPr>
              <a:t>bad</a:t>
            </a:r>
            <a:r>
              <a:rPr lang="it-IT" sz="1400" dirty="0">
                <a:latin typeface="Helvetica" pitchFamily="2" charset="0"/>
                <a:hlinkClick r:id="rId2"/>
              </a:rPr>
              <a:t>-color-</a:t>
            </a:r>
            <a:r>
              <a:rPr lang="it-IT" sz="1400" dirty="0" err="1">
                <a:latin typeface="Helvetica" pitchFamily="2" charset="0"/>
                <a:hlinkClick r:id="rId2"/>
              </a:rPr>
              <a:t>palettes</a:t>
            </a:r>
            <a:r>
              <a:rPr lang="it-IT" sz="1400" dirty="0">
                <a:latin typeface="Helvetica" pitchFamily="2" charset="0"/>
                <a:hlinkClick r:id="rId2"/>
              </a:rPr>
              <a:t>/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5994"/>
            <a:ext cx="4584101" cy="323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5">
            <a:extLst>
              <a:ext uri="{FF2B5EF4-FFF2-40B4-BE49-F238E27FC236}">
                <a16:creationId xmlns:a16="http://schemas.microsoft.com/office/drawing/2014/main" xmlns="" id="{C59B8644-3504-2048-9EAB-DA0140880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651078"/>
            <a:ext cx="4394679" cy="2775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253560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olo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Versione base del WWW</a:t>
            </a:r>
          </a:p>
        </p:txBody>
      </p:sp>
      <p:sp>
        <p:nvSpPr>
          <p:cNvPr id="7171" name="Segnaposto contenuto 2">
            <a:extLst>
              <a:ext uri="{FF2B5EF4-FFF2-40B4-BE49-F238E27FC236}">
                <a16:creationId xmlns:a16="http://schemas.microsoft.com/office/drawing/2014/main" xmlns="" id="{6AB5B864-C2F7-9047-A74B-7B02EC3BA491}"/>
              </a:ext>
            </a:extLst>
          </p:cNvPr>
          <p:cNvSpPr txBox="1">
            <a:spLocks/>
          </p:cNvSpPr>
          <p:nvPr/>
        </p:nvSpPr>
        <p:spPr bwMode="auto">
          <a:xfrm>
            <a:off x="685800" y="1677988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linguaggio di markup</a:t>
            </a:r>
            <a:r>
              <a:rPr lang="it-IT" sz="1600" dirty="0">
                <a:latin typeface="+mj-lt"/>
              </a:rPr>
              <a:t> per rappresentare i documenti ipertestuali (HTML)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uno </a:t>
            </a:r>
            <a:r>
              <a:rPr lang="it-IT" sz="1600" b="1" dirty="0" err="1">
                <a:latin typeface="+mj-lt"/>
              </a:rPr>
              <a:t>user</a:t>
            </a:r>
            <a:r>
              <a:rPr lang="it-IT" sz="1600" b="1" dirty="0">
                <a:latin typeface="+mj-lt"/>
              </a:rPr>
              <a:t> agent</a:t>
            </a:r>
            <a:r>
              <a:rPr lang="it-IT" sz="1600" dirty="0">
                <a:latin typeface="+mj-lt"/>
              </a:rPr>
              <a:t> (browser) per reperire e visualizzare le risorse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server HTTP (</a:t>
            </a:r>
            <a:r>
              <a:rPr lang="it-IT" sz="1600" b="1" dirty="0">
                <a:latin typeface="+mj-lt"/>
              </a:rPr>
              <a:t>Web Server</a:t>
            </a:r>
            <a:r>
              <a:rPr lang="it-IT" sz="1600" dirty="0">
                <a:latin typeface="+mj-lt"/>
              </a:rPr>
              <a:t>) per mantenere le risorse accessibili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metodo per identificare</a:t>
            </a:r>
            <a:r>
              <a:rPr lang="it-IT" sz="1600" dirty="0">
                <a:latin typeface="+mj-lt"/>
              </a:rPr>
              <a:t> e reperire le risorse sul Web (URL)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>
                <a:latin typeface="+mj-lt"/>
              </a:rPr>
              <a:t>un </a:t>
            </a:r>
            <a:r>
              <a:rPr lang="it-IT" sz="1600" b="1" dirty="0">
                <a:latin typeface="+mj-lt"/>
              </a:rPr>
              <a:t>protocollo di comunicazione</a:t>
            </a:r>
            <a:r>
              <a:rPr lang="it-IT" sz="1600" dirty="0">
                <a:latin typeface="+mj-lt"/>
              </a:rPr>
              <a:t> per trasportare le informazioni attraverso la rete (HTTP)</a:t>
            </a:r>
          </a:p>
          <a:p>
            <a:pPr>
              <a:lnSpc>
                <a:spcPct val="150000"/>
              </a:lnSpc>
              <a:defRPr/>
            </a:pPr>
            <a:r>
              <a:rPr lang="it-IT" sz="1600" dirty="0"/>
              <a:t>un </a:t>
            </a:r>
            <a:r>
              <a:rPr lang="it-IT" sz="1600" b="1" dirty="0"/>
              <a:t>linguaggio di presentazione </a:t>
            </a:r>
            <a:r>
              <a:rPr lang="it-IT" sz="1600" dirty="0"/>
              <a:t>delle informazioni (CSS)</a:t>
            </a:r>
            <a:endParaRPr lang="it-IT" sz="1600" dirty="0">
              <a:latin typeface="+mj-lt"/>
            </a:endParaRPr>
          </a:p>
          <a:p>
            <a:pPr>
              <a:lnSpc>
                <a:spcPct val="150000"/>
              </a:lnSpc>
              <a:defRPr/>
            </a:pPr>
            <a:endParaRPr lang="it-IT" sz="1800" dirty="0">
              <a:latin typeface="+mj-lt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xmlns="" id="{5C3FCC19-8DD6-EC4C-B38E-E6C1BF067D3E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Helvetica" pitchFamily="34" charset="0"/>
              </a:rPr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59048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2"/>
              </a:rPr>
              <a:t>colorepuro.it/impariamo-ad-abbinare-i-colori/teoria-dei-colori</a:t>
            </a:r>
            <a:endParaRPr lang="it-IT" sz="14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024" y="1677988"/>
            <a:ext cx="5013952" cy="381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354270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Palette di colori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96115BFA-A93D-C748-BD70-F1DF754B19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65" y="1677988"/>
            <a:ext cx="4879069" cy="3811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5359790"/>
            <a:ext cx="8206680" cy="87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buNone/>
            </a:pPr>
            <a:endParaRPr lang="it-IT" sz="1800" dirty="0">
              <a:latin typeface="Helvetica" pitchFamily="2" charset="0"/>
            </a:endParaRPr>
          </a:p>
          <a:p>
            <a:pPr marL="0" indent="0" algn="r">
              <a:buNone/>
            </a:pPr>
            <a:r>
              <a:rPr lang="it-IT" sz="1400" dirty="0">
                <a:latin typeface="Helvetica" pitchFamily="2" charset="0"/>
                <a:hlinkClick r:id="rId3"/>
              </a:rPr>
              <a:t>colorepuro.it/impariamo-ad-abbinare-i-colori/teoria-dei-colori</a:t>
            </a:r>
            <a:endParaRPr lang="it-IT" sz="1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7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griglia – anche detta griglia tipografica o gabbia – è la </a:t>
            </a:r>
            <a:r>
              <a:rPr lang="it-IT" sz="1600" b="1" dirty="0">
                <a:latin typeface="+mj-lt"/>
              </a:rPr>
              <a:t>struttura</a:t>
            </a:r>
            <a:r>
              <a:rPr lang="it-IT" sz="1600" dirty="0">
                <a:latin typeface="+mj-lt"/>
              </a:rPr>
              <a:t> che sta sotto l’impaginazione. Serve a </a:t>
            </a:r>
            <a:r>
              <a:rPr lang="it-IT" sz="1600" b="1" dirty="0">
                <a:latin typeface="+mj-lt"/>
              </a:rPr>
              <a:t>controllare ed organizzare il contenuto</a:t>
            </a:r>
            <a:r>
              <a:rPr lang="it-IT" sz="1600" dirty="0">
                <a:latin typeface="+mj-lt"/>
              </a:rPr>
              <a:t>, all’interno della pagina o dello schermo. </a:t>
            </a:r>
            <a:br>
              <a:rPr lang="it-IT" sz="1600" dirty="0">
                <a:latin typeface="+mj-lt"/>
              </a:rPr>
            </a:br>
            <a:r>
              <a:rPr lang="it-IT" sz="1600" dirty="0">
                <a:latin typeface="+mj-lt"/>
              </a:rPr>
              <a:t>In tal modo, consente al lettore di gestire meglio le informazioni che legge.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hlinkClick r:id="rId2"/>
              </a:rPr>
              <a:t>thinkingwithtype.com/</a:t>
            </a:r>
            <a:r>
              <a:rPr lang="it-IT" sz="1600" dirty="0" err="1">
                <a:hlinkClick r:id="rId2"/>
              </a:rPr>
              <a:t>grid</a:t>
            </a:r>
            <a:r>
              <a:rPr lang="it-IT" sz="1600" dirty="0">
                <a:hlinkClick r:id="rId2"/>
              </a:rPr>
              <a:t>/</a:t>
            </a:r>
            <a:endParaRPr lang="it-IT" sz="1600" dirty="0"/>
          </a:p>
          <a:p>
            <a:pPr marL="0" indent="0">
              <a:lnSpc>
                <a:spcPct val="150000"/>
              </a:lnSpc>
              <a:buNone/>
            </a:pPr>
            <a:endParaRPr lang="it-IT" sz="1600" dirty="0">
              <a:latin typeface="+mj-lt"/>
            </a:endParaRP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5418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83" y="2131060"/>
            <a:ext cx="6866914" cy="3365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674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1563858"/>
            <a:ext cx="7128000" cy="449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20091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Griglie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00" y="2115873"/>
            <a:ext cx="7128000" cy="339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Layout e Griglie</a:t>
            </a:r>
          </a:p>
        </p:txBody>
      </p:sp>
    </p:spTree>
    <p:extLst>
      <p:ext uri="{BB962C8B-B14F-4D97-AF65-F5344CB8AC3E}">
        <p14:creationId xmlns:p14="http://schemas.microsoft.com/office/powerpoint/2010/main" val="16256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agenda</a:t>
            </a:r>
          </a:p>
        </p:txBody>
      </p:sp>
      <p:sp>
        <p:nvSpPr>
          <p:cNvPr id="7169" name="Content Placeholder 2"/>
          <p:cNvSpPr>
            <a:spLocks noGrp="1" noChangeArrowheads="1"/>
          </p:cNvSpPr>
          <p:nvPr>
            <p:ph idx="1"/>
          </p:nvPr>
        </p:nvSpPr>
        <p:spPr>
          <a:xfrm>
            <a:off x="395288" y="1595438"/>
            <a:ext cx="4102100" cy="4114800"/>
          </a:xfrm>
        </p:spPr>
        <p:txBody>
          <a:bodyPr/>
          <a:lstStyle/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Intro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HTML &amp; CSS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Media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Accessibilità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DOM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Selettori</a:t>
            </a:r>
          </a:p>
          <a:p>
            <a:pPr marL="457200" indent="-457200"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Unità di misura</a:t>
            </a:r>
          </a:p>
        </p:txBody>
      </p:sp>
      <p:sp>
        <p:nvSpPr>
          <p:cNvPr id="7170" name="Content Placeholder 2">
            <a:extLst>
              <a:ext uri="{FF2B5EF4-FFF2-40B4-BE49-F238E27FC236}">
                <a16:creationId xmlns:a16="http://schemas.microsoft.com/office/drawing/2014/main" xmlns="" id="{9726C9F1-323F-124F-8621-5EAE949BDB19}"/>
              </a:ext>
            </a:extLst>
          </p:cNvPr>
          <p:cNvSpPr txBox="1">
            <a:spLocks/>
          </p:cNvSpPr>
          <p:nvPr/>
        </p:nvSpPr>
        <p:spPr bwMode="auto">
          <a:xfrm>
            <a:off x="4787900" y="1595438"/>
            <a:ext cx="410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 smtClean="0">
                <a:solidFill>
                  <a:srgbClr val="003366"/>
                </a:solidFill>
                <a:latin typeface="Helvetica" pitchFamily="2" charset="0"/>
              </a:rPr>
              <a:t>Colori</a:t>
            </a:r>
            <a:endParaRPr lang="it-IT" altLang="it-IT" sz="2000" b="1" dirty="0">
              <a:solidFill>
                <a:srgbClr val="003366"/>
              </a:solidFill>
              <a:latin typeface="Helvetica" pitchFamily="2" charset="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Box Model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Posizionamento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Font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Layout e griglie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b="1" dirty="0">
                <a:solidFill>
                  <a:srgbClr val="003366"/>
                </a:solidFill>
                <a:latin typeface="Helvetica" pitchFamily="2" charset="0"/>
              </a:rPr>
              <a:t>Framework (Bootstrap)</a:t>
            </a:r>
          </a:p>
          <a:p>
            <a:pPr>
              <a:spcBef>
                <a:spcPts val="1200"/>
              </a:spcBef>
              <a:buFont typeface="Wingdings" pitchFamily="2" charset="2"/>
              <a:buChar char="§"/>
              <a:defRPr/>
            </a:pPr>
            <a:r>
              <a:rPr lang="it-IT" altLang="it-IT" sz="2000" dirty="0" err="1">
                <a:solidFill>
                  <a:srgbClr val="003366"/>
                </a:solidFill>
                <a:latin typeface="Helvetica" pitchFamily="2" charset="0"/>
              </a:rPr>
              <a:t>Javascript</a:t>
            </a:r>
            <a:endParaRPr lang="it-IT" altLang="it-IT" sz="2000" dirty="0">
              <a:solidFill>
                <a:srgbClr val="00336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8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Bootstrap è un insieme di elementi grafici, stilistici, di impaginazione e </a:t>
            </a:r>
            <a:r>
              <a:rPr lang="it-IT" sz="1600" dirty="0" err="1">
                <a:latin typeface="+mj-lt"/>
              </a:rPr>
              <a:t>Javascript</a:t>
            </a:r>
            <a:r>
              <a:rPr lang="it-IT" sz="1600" dirty="0">
                <a:latin typeface="+mj-lt"/>
              </a:rPr>
              <a:t> pronti all’uso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Sviluppato da Mark Otto e Jacob Thornton (sviluppatori </a:t>
            </a:r>
            <a:r>
              <a:rPr lang="it-IT" sz="1600" dirty="0" err="1">
                <a:latin typeface="+mj-lt"/>
              </a:rPr>
              <a:t>Twitter</a:t>
            </a:r>
            <a:r>
              <a:rPr lang="it-IT" sz="1600" dirty="0">
                <a:latin typeface="+mj-lt"/>
              </a:rPr>
              <a:t>).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it-IT" sz="1600" dirty="0">
                <a:latin typeface="+mj-lt"/>
                <a:hlinkClick r:id="rId2"/>
              </a:rPr>
              <a:t>getbootstrap.com/</a:t>
            </a:r>
            <a:endParaRPr lang="it-IT" sz="1600" dirty="0">
              <a:latin typeface="+mj-lt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xmlns="" id="{00CF7E5D-70B8-AE46-A631-B9F27AFB73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531" y="3493845"/>
            <a:ext cx="5850937" cy="2521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188316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Cosa contiene Bootstrap</a:t>
            </a:r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Possiamo suddividere Bootstrap in 4 macro-aree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Scaffolding</a:t>
            </a:r>
            <a:r>
              <a:rPr lang="it-IT" sz="1600" dirty="0">
                <a:latin typeface="+mj-lt"/>
              </a:rPr>
              <a:t> (o impalcatura)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CSS base</a:t>
            </a:r>
          </a:p>
          <a:p>
            <a:pPr lvl="1">
              <a:lnSpc>
                <a:spcPct val="150000"/>
              </a:lnSpc>
            </a:pPr>
            <a:r>
              <a:rPr lang="it-IT" sz="1600" dirty="0">
                <a:latin typeface="+mj-lt"/>
              </a:rPr>
              <a:t>Componenti</a:t>
            </a:r>
          </a:p>
          <a:p>
            <a:pPr lvl="1">
              <a:lnSpc>
                <a:spcPct val="150000"/>
              </a:lnSpc>
            </a:pPr>
            <a:r>
              <a:rPr lang="it-IT" sz="1600" dirty="0" err="1">
                <a:latin typeface="+mj-lt"/>
              </a:rPr>
              <a:t>Javascript</a:t>
            </a:r>
            <a:endParaRPr lang="it-IT" sz="1600" dirty="0">
              <a:latin typeface="+mj-lt"/>
            </a:endParaRP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54956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altLang="it-IT" dirty="0"/>
              <a:t>Bootstrap - </a:t>
            </a:r>
            <a:r>
              <a:rPr lang="it-IT" altLang="it-IT" dirty="0" err="1"/>
              <a:t>Scaffolding</a:t>
            </a:r>
            <a:endParaRPr lang="it-IT" altLang="it-IT" dirty="0"/>
          </a:p>
        </p:txBody>
      </p:sp>
      <p:sp>
        <p:nvSpPr>
          <p:cNvPr id="7171" name="Segnaposto contenuto 2"/>
          <p:cNvSpPr txBox="1">
            <a:spLocks/>
          </p:cNvSpPr>
          <p:nvPr/>
        </p:nvSpPr>
        <p:spPr bwMode="auto">
          <a:xfrm>
            <a:off x="685800" y="1677988"/>
            <a:ext cx="8206680" cy="4271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  <a:tabLst>
                <a:tab pos="3768725" algn="l"/>
              </a:tabLst>
            </a:pPr>
            <a:endParaRPr lang="en-US" sz="1800" dirty="0">
              <a:latin typeface="Helvetica" pitchFamily="2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xmlns="" id="{B0CAC7BF-9F71-7E44-8C47-A9B89F5721AA}"/>
              </a:ext>
            </a:extLst>
          </p:cNvPr>
          <p:cNvSpPr txBox="1">
            <a:spLocks/>
          </p:cNvSpPr>
          <p:nvPr/>
        </p:nvSpPr>
        <p:spPr bwMode="auto">
          <a:xfrm>
            <a:off x="687600" y="1677600"/>
            <a:ext cx="8206680" cy="4559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rgbClr val="003366"/>
              </a:buClr>
              <a:buChar char="•"/>
              <a:defRPr sz="2200"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3366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spcBef>
                <a:spcPct val="20000"/>
              </a:spcBef>
              <a:buSzPct val="50000"/>
              <a:buChar char="—"/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ü"/>
              <a:defRPr sz="1600"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66"/>
              </a:buClr>
              <a:buFont typeface="Wingdings" pitchFamily="2" charset="2"/>
              <a:buChar char="Ø"/>
              <a:defRPr sz="1400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Tutti quegli elementi CSS che permettono di definire la struttura della pagina, ossia il suo layout. 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La parte costitutiva di questa pagina è il </a:t>
            </a:r>
            <a:r>
              <a:rPr lang="it-IT" sz="1600" b="1" dirty="0" err="1">
                <a:latin typeface="+mj-lt"/>
              </a:rPr>
              <a:t>Grid</a:t>
            </a:r>
            <a:r>
              <a:rPr lang="it-IT" sz="1600" b="1" dirty="0">
                <a:latin typeface="+mj-lt"/>
              </a:rPr>
              <a:t> </a:t>
            </a:r>
            <a:r>
              <a:rPr lang="it-IT" sz="1600" b="1" dirty="0" err="1">
                <a:latin typeface="+mj-lt"/>
              </a:rPr>
              <a:t>system</a:t>
            </a:r>
            <a:r>
              <a:rPr lang="it-IT" sz="1600" dirty="0">
                <a:latin typeface="+mj-lt"/>
              </a:rPr>
              <a:t> ossia una </a:t>
            </a:r>
            <a:r>
              <a:rPr lang="it-IT" sz="1600" b="1" dirty="0">
                <a:latin typeface="+mj-lt"/>
              </a:rPr>
              <a:t>griglia</a:t>
            </a:r>
            <a:r>
              <a:rPr lang="it-IT" sz="1600" dirty="0">
                <a:latin typeface="+mj-lt"/>
              </a:rPr>
              <a:t>, fissa o fluida, nella quale possono essere definite righe e colonne in cui poi incasellare i contenuti.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latin typeface="+mj-lt"/>
              </a:rPr>
              <a:t>Di base, la griglia è costituita da </a:t>
            </a:r>
            <a:r>
              <a:rPr lang="it-IT" sz="1600" b="1" dirty="0">
                <a:latin typeface="+mj-lt"/>
              </a:rPr>
              <a:t>12 colonne</a:t>
            </a:r>
            <a:r>
              <a:rPr lang="it-IT" sz="1600" dirty="0">
                <a:latin typeface="+mj-lt"/>
              </a:rPr>
              <a:t> e ogni elemento del layout può espandersi su una o più colonne, semplicemente applicando una classe di stile che in qualche modo definisce la sua “estensione”.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xmlns="" id="{94AE0543-7DD2-684B-B4DE-D76A1285A027}"/>
              </a:ext>
            </a:extLst>
          </p:cNvPr>
          <p:cNvSpPr txBox="1">
            <a:spLocks/>
          </p:cNvSpPr>
          <p:nvPr/>
        </p:nvSpPr>
        <p:spPr bwMode="auto">
          <a:xfrm>
            <a:off x="685800" y="-142875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it-IT" sz="1200" b="1" kern="0" cap="small" dirty="0">
                <a:solidFill>
                  <a:srgbClr val="003366"/>
                </a:solidFill>
                <a:latin typeface="+mj-lt"/>
              </a:rPr>
              <a:t>Framework</a:t>
            </a:r>
          </a:p>
        </p:txBody>
      </p:sp>
    </p:spTree>
    <p:extLst>
      <p:ext uri="{BB962C8B-B14F-4D97-AF65-F5344CB8AC3E}">
        <p14:creationId xmlns:p14="http://schemas.microsoft.com/office/powerpoint/2010/main" val="380782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vinet">
  <a:themeElements>
    <a:clrScheme name="Personalizzato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FF6600"/>
      </a:hlink>
      <a:folHlink>
        <a:srgbClr val="B2B2B2"/>
      </a:folHlink>
    </a:clrScheme>
    <a:fontScheme name="Struttura predefinit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it-IT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3575</TotalTime>
  <Words>3248</Words>
  <Application>Microsoft Office PowerPoint</Application>
  <PresentationFormat>Presentazione su schermo (4:3)</PresentationFormat>
  <Paragraphs>881</Paragraphs>
  <Slides>123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123</vt:i4>
      </vt:variant>
    </vt:vector>
  </HeadingPairs>
  <TitlesOfParts>
    <vt:vector size="125" baseType="lpstr">
      <vt:lpstr>Previnet</vt:lpstr>
      <vt:lpstr>Fotografia di Photo Editor </vt:lpstr>
      <vt:lpstr>Presentazione standard di PowerPoint</vt:lpstr>
      <vt:lpstr>Presentazione standard di PowerPoint</vt:lpstr>
      <vt:lpstr>agenda</vt:lpstr>
      <vt:lpstr>Keywords</vt:lpstr>
      <vt:lpstr>Internet</vt:lpstr>
      <vt:lpstr>Internet</vt:lpstr>
      <vt:lpstr>Internet</vt:lpstr>
      <vt:lpstr>WWW</vt:lpstr>
      <vt:lpstr>Versione base del WWW</vt:lpstr>
      <vt:lpstr>agenda</vt:lpstr>
      <vt:lpstr>HTML</vt:lpstr>
      <vt:lpstr>Esempio</vt:lpstr>
      <vt:lpstr>Esempio</vt:lpstr>
      <vt:lpstr>HTML</vt:lpstr>
      <vt:lpstr>markup tag</vt:lpstr>
      <vt:lpstr>Esempio</vt:lpstr>
      <vt:lpstr>Validatore HTML</vt:lpstr>
      <vt:lpstr>CSS</vt:lpstr>
      <vt:lpstr>Struttura</vt:lpstr>
      <vt:lpstr>Struttura</vt:lpstr>
      <vt:lpstr>Associazione CSS - HTML</vt:lpstr>
      <vt:lpstr>Associazione CSS - HTML</vt:lpstr>
      <vt:lpstr>Associazione CSS - HTML</vt:lpstr>
      <vt:lpstr>Validatore CSS</vt:lpstr>
      <vt:lpstr>agenda</vt:lpstr>
      <vt:lpstr>media type devices</vt:lpstr>
      <vt:lpstr>media type devices</vt:lpstr>
      <vt:lpstr>media type devices</vt:lpstr>
      <vt:lpstr>media type devices</vt:lpstr>
      <vt:lpstr>media type devices</vt:lpstr>
      <vt:lpstr>media type devices</vt:lpstr>
      <vt:lpstr>media type devices</vt:lpstr>
      <vt:lpstr>agenda</vt:lpstr>
      <vt:lpstr>Definizione</vt:lpstr>
      <vt:lpstr>Accessibilità per il web</vt:lpstr>
      <vt:lpstr>Legge Stanca</vt:lpstr>
      <vt:lpstr>agenda</vt:lpstr>
      <vt:lpstr>Definizione</vt:lpstr>
      <vt:lpstr>Esempio</vt:lpstr>
      <vt:lpstr>agenda</vt:lpstr>
      <vt:lpstr>definizione</vt:lpstr>
      <vt:lpstr>definizione</vt:lpstr>
      <vt:lpstr>Presentazione standard di PowerPoint</vt:lpstr>
      <vt:lpstr>Tipi di selettori</vt:lpstr>
      <vt:lpstr>Tipi di selettori</vt:lpstr>
      <vt:lpstr>Tipi di selettori</vt:lpstr>
      <vt:lpstr>Tipi di selettori</vt:lpstr>
      <vt:lpstr>Tipi di selettori</vt:lpstr>
      <vt:lpstr>Lista di selettori</vt:lpstr>
      <vt:lpstr>Priorità dei selettori</vt:lpstr>
      <vt:lpstr>agenda</vt:lpstr>
      <vt:lpstr>Definizione</vt:lpstr>
      <vt:lpstr>Lunghezze</vt:lpstr>
      <vt:lpstr>Lunghezze assolute</vt:lpstr>
      <vt:lpstr>Lunghezze relative</vt:lpstr>
      <vt:lpstr>Parole chiavi</vt:lpstr>
      <vt:lpstr>agenda</vt:lpstr>
      <vt:lpstr>Colori</vt:lpstr>
      <vt:lpstr>agenda</vt:lpstr>
      <vt:lpstr>Definizione</vt:lpstr>
      <vt:lpstr>Proprietà</vt:lpstr>
      <vt:lpstr>Bordo</vt:lpstr>
      <vt:lpstr>Padding</vt:lpstr>
      <vt:lpstr>Margine</vt:lpstr>
      <vt:lpstr>agenda</vt:lpstr>
      <vt:lpstr>Position</vt:lpstr>
      <vt:lpstr>Display</vt:lpstr>
      <vt:lpstr>Display: inline</vt:lpstr>
      <vt:lpstr>Display: inline-block</vt:lpstr>
      <vt:lpstr>Display: block</vt:lpstr>
      <vt:lpstr>Display: table</vt:lpstr>
      <vt:lpstr>Display: none</vt:lpstr>
      <vt:lpstr>Display: flex</vt:lpstr>
      <vt:lpstr>Position</vt:lpstr>
      <vt:lpstr>agenda</vt:lpstr>
      <vt:lpstr>CSS 1.0 e 2.0</vt:lpstr>
      <vt:lpstr>CSS 3.0</vt:lpstr>
      <vt:lpstr>Definizione</vt:lpstr>
      <vt:lpstr>Esempi</vt:lpstr>
      <vt:lpstr>Esempi</vt:lpstr>
      <vt:lpstr>CSS 3.0</vt:lpstr>
      <vt:lpstr>Proprietà</vt:lpstr>
      <vt:lpstr>Uso</vt:lpstr>
      <vt:lpstr>agenda</vt:lpstr>
      <vt:lpstr>Definizione</vt:lpstr>
      <vt:lpstr>Gerachia visiva</vt:lpstr>
      <vt:lpstr>Gerachia visiva</vt:lpstr>
      <vt:lpstr>Scelta tipografica</vt:lpstr>
      <vt:lpstr>Palette di colori</vt:lpstr>
      <vt:lpstr>Palette di colori</vt:lpstr>
      <vt:lpstr>Palette di colori</vt:lpstr>
      <vt:lpstr>Griglie</vt:lpstr>
      <vt:lpstr>Griglie</vt:lpstr>
      <vt:lpstr>Griglie</vt:lpstr>
      <vt:lpstr>Griglie</vt:lpstr>
      <vt:lpstr>agenda</vt:lpstr>
      <vt:lpstr>Bootstrap</vt:lpstr>
      <vt:lpstr>Cosa contiene Bootstrap</vt:lpstr>
      <vt:lpstr>Bootstrap - Scaffolding</vt:lpstr>
      <vt:lpstr>Bootstrap Grid</vt:lpstr>
      <vt:lpstr>Bootstrap - CSS base</vt:lpstr>
      <vt:lpstr>Bootstrap - CSS base</vt:lpstr>
      <vt:lpstr>Bootstrap - Javascript</vt:lpstr>
      <vt:lpstr>agenda</vt:lpstr>
      <vt:lpstr>Definizione</vt:lpstr>
      <vt:lpstr>Definizione</vt:lpstr>
      <vt:lpstr>Associazione JS - HTML</vt:lpstr>
      <vt:lpstr>Associazione JS - HTML</vt:lpstr>
      <vt:lpstr>Associazione JS - HTML</vt:lpstr>
      <vt:lpstr>ECMAScript</vt:lpstr>
      <vt:lpstr>Elementi del linguaggio - variabili</vt:lpstr>
      <vt:lpstr>Elementi del linguaggio – strutture dati e tipi</vt:lpstr>
      <vt:lpstr>Elementi del linguaggio – Funzioni e Oggetti</vt:lpstr>
      <vt:lpstr>Strutture di controllo e condizionali</vt:lpstr>
      <vt:lpstr>Strutture di controllo e condizionali</vt:lpstr>
      <vt:lpstr>Elementi del linguaggio</vt:lpstr>
      <vt:lpstr>Promise</vt:lpstr>
      <vt:lpstr>Promise</vt:lpstr>
      <vt:lpstr>Elementi del linguaggio</vt:lpstr>
      <vt:lpstr>Elementi del linguaggio</vt:lpstr>
      <vt:lpstr>Moduli</vt:lpstr>
      <vt:lpstr>Moduli</vt:lpstr>
      <vt:lpstr>riferimenti</vt:lpstr>
    </vt:vector>
  </TitlesOfParts>
  <Company>Previnet S.p.A.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Prando Marco</dc:creator>
  <cp:lastModifiedBy>Dus Andrea</cp:lastModifiedBy>
  <cp:revision>186</cp:revision>
  <dcterms:created xsi:type="dcterms:W3CDTF">2012-01-30T11:38:16Z</dcterms:created>
  <dcterms:modified xsi:type="dcterms:W3CDTF">2022-02-15T11:47:09Z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-1418724228</vt:i4>
  </property>
  <property fmtid="{D5CDD505-2E9C-101B-9397-08002B2CF9AE}" pid="3" name="_NewReviewCycle">
    <vt:lpwstr/>
  </property>
  <property fmtid="{D5CDD505-2E9C-101B-9397-08002B2CF9AE}" pid="4" name="_EmailSubject">
    <vt:lpwstr>materiale corso</vt:lpwstr>
  </property>
  <property fmtid="{D5CDD505-2E9C-101B-9397-08002B2CF9AE}" pid="5" name="_AuthorEmail">
    <vt:lpwstr>andrea.dus@previnet.it</vt:lpwstr>
  </property>
  <property fmtid="{D5CDD505-2E9C-101B-9397-08002B2CF9AE}" pid="6" name="_AuthorEmailDisplayName">
    <vt:lpwstr>Dus Andrea</vt:lpwstr>
  </property>
</Properties>
</file>